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  <p:sldMasterId id="2147483660" r:id="rId5"/>
  </p:sldMasterIdLst>
  <p:notesMasterIdLst>
    <p:notesMasterId r:id="rId14"/>
  </p:notesMasterIdLst>
  <p:sldIdLst>
    <p:sldId id="256" r:id="rId6"/>
    <p:sldId id="264" r:id="rId7"/>
    <p:sldId id="257" r:id="rId8"/>
    <p:sldId id="263" r:id="rId9"/>
    <p:sldId id="259" r:id="rId10"/>
    <p:sldId id="262" r:id="rId11"/>
    <p:sldId id="260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1931"/>
    <a:srgbClr val="6D6E71"/>
    <a:srgbClr val="5A1C2B"/>
    <a:srgbClr val="4D4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56"/>
    <p:restoredTop sz="94597"/>
  </p:normalViewPr>
  <p:slideViewPr>
    <p:cSldViewPr snapToGrid="0" snapToObjects="1">
      <p:cViewPr varScale="1">
        <p:scale>
          <a:sx n="82" d="100"/>
          <a:sy n="82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Jenkins" userId="042b706d-fbd6-4183-a444-8a285c32ca93" providerId="ADAL" clId="{B815894E-A68C-4C44-83D0-3631B99B6465}"/>
    <pc:docChg chg="modSld">
      <pc:chgData name="Paul Jenkins" userId="042b706d-fbd6-4183-a444-8a285c32ca93" providerId="ADAL" clId="{B815894E-A68C-4C44-83D0-3631B99B6465}" dt="2024-03-18T13:24:59.619" v="0" actId="114"/>
      <pc:docMkLst>
        <pc:docMk/>
      </pc:docMkLst>
      <pc:sldChg chg="modSp">
        <pc:chgData name="Paul Jenkins" userId="042b706d-fbd6-4183-a444-8a285c32ca93" providerId="ADAL" clId="{B815894E-A68C-4C44-83D0-3631B99B6465}" dt="2024-03-18T13:24:59.619" v="0" actId="114"/>
        <pc:sldMkLst>
          <pc:docMk/>
          <pc:sldMk cId="3652592521" sldId="263"/>
        </pc:sldMkLst>
        <pc:spChg chg="mod">
          <ac:chgData name="Paul Jenkins" userId="042b706d-fbd6-4183-a444-8a285c32ca93" providerId="ADAL" clId="{B815894E-A68C-4C44-83D0-3631B99B6465}" dt="2024-03-18T13:24:59.619" v="0" actId="114"/>
          <ac:spMkLst>
            <pc:docMk/>
            <pc:sldMk cId="3652592521" sldId="263"/>
            <ac:spMk id="4" creationId="{00000000-0000-0000-0000-000000000000}"/>
          </ac:spMkLst>
        </pc:spChg>
      </pc:sldChg>
    </pc:docChg>
  </pc:docChgLst>
  <pc:docChgLst>
    <pc:chgData userId="76b863b2f4630317" providerId="LiveId" clId="{180FCD0F-E635-4A1A-9E8E-316012574236}"/>
    <pc:docChg chg="custSel delSld modSld sldOrd">
      <pc:chgData name="" userId="76b863b2f4630317" providerId="LiveId" clId="{180FCD0F-E635-4A1A-9E8E-316012574236}" dt="2024-03-05T14:13:48.490" v="1417" actId="20577"/>
      <pc:docMkLst>
        <pc:docMk/>
      </pc:docMkLst>
      <pc:sldChg chg="addSp delSp modSp">
        <pc:chgData name="" userId="76b863b2f4630317" providerId="LiveId" clId="{180FCD0F-E635-4A1A-9E8E-316012574236}" dt="2024-03-05T13:37:56.129" v="67" actId="122"/>
        <pc:sldMkLst>
          <pc:docMk/>
          <pc:sldMk cId="4187716768" sldId="257"/>
        </pc:sldMkLst>
        <pc:spChg chg="mod">
          <ac:chgData name="" userId="76b863b2f4630317" providerId="LiveId" clId="{180FCD0F-E635-4A1A-9E8E-316012574236}" dt="2024-03-05T13:37:56.129" v="67" actId="122"/>
          <ac:spMkLst>
            <pc:docMk/>
            <pc:sldMk cId="4187716768" sldId="257"/>
            <ac:spMk id="2" creationId="{00000000-0000-0000-0000-000000000000}"/>
          </ac:spMkLst>
        </pc:spChg>
        <pc:spChg chg="add del mod">
          <ac:chgData name="" userId="76b863b2f4630317" providerId="LiveId" clId="{180FCD0F-E635-4A1A-9E8E-316012574236}" dt="2024-03-05T13:37:45.560" v="65" actId="931"/>
          <ac:spMkLst>
            <pc:docMk/>
            <pc:sldMk cId="4187716768" sldId="257"/>
            <ac:spMk id="4" creationId="{5E717409-B2A1-410E-8613-021F65A5E2DC}"/>
          </ac:spMkLst>
        </pc:spChg>
        <pc:picChg chg="add mod">
          <ac:chgData name="" userId="76b863b2f4630317" providerId="LiveId" clId="{180FCD0F-E635-4A1A-9E8E-316012574236}" dt="2024-03-05T13:37:49.131" v="66" actId="14100"/>
          <ac:picMkLst>
            <pc:docMk/>
            <pc:sldMk cId="4187716768" sldId="257"/>
            <ac:picMk id="6" creationId="{80B622B1-EC90-48C7-8D19-B345EBEDCF32}"/>
          </ac:picMkLst>
        </pc:picChg>
        <pc:picChg chg="del">
          <ac:chgData name="" userId="76b863b2f4630317" providerId="LiveId" clId="{180FCD0F-E635-4A1A-9E8E-316012574236}" dt="2024-03-05T13:37:39.040" v="64" actId="478"/>
          <ac:picMkLst>
            <pc:docMk/>
            <pc:sldMk cId="4187716768" sldId="257"/>
            <ac:picMk id="1026" creationId="{00000000-0000-0000-0000-000000000000}"/>
          </ac:picMkLst>
        </pc:picChg>
      </pc:sldChg>
      <pc:sldChg chg="addSp delSp modSp ord">
        <pc:chgData name="" userId="76b863b2f4630317" providerId="LiveId" clId="{180FCD0F-E635-4A1A-9E8E-316012574236}" dt="2024-03-05T14:00:24.782" v="1400"/>
        <pc:sldMkLst>
          <pc:docMk/>
          <pc:sldMk cId="890295373" sldId="259"/>
        </pc:sldMkLst>
        <pc:spChg chg="mod">
          <ac:chgData name="" userId="76b863b2f4630317" providerId="LiveId" clId="{180FCD0F-E635-4A1A-9E8E-316012574236}" dt="2024-03-05T13:42:47.689" v="650" actId="313"/>
          <ac:spMkLst>
            <pc:docMk/>
            <pc:sldMk cId="890295373" sldId="259"/>
            <ac:spMk id="2" creationId="{00000000-0000-0000-0000-000000000000}"/>
          </ac:spMkLst>
        </pc:spChg>
        <pc:spChg chg="mod">
          <ac:chgData name="" userId="76b863b2f4630317" providerId="LiveId" clId="{180FCD0F-E635-4A1A-9E8E-316012574236}" dt="2024-03-05T13:45:22.194" v="957" actId="122"/>
          <ac:spMkLst>
            <pc:docMk/>
            <pc:sldMk cId="890295373" sldId="259"/>
            <ac:spMk id="3" creationId="{00000000-0000-0000-0000-000000000000}"/>
          </ac:spMkLst>
        </pc:spChg>
        <pc:spChg chg="mod">
          <ac:chgData name="" userId="76b863b2f4630317" providerId="LiveId" clId="{180FCD0F-E635-4A1A-9E8E-316012574236}" dt="2024-03-05T13:44:07.033" v="836" actId="20577"/>
          <ac:spMkLst>
            <pc:docMk/>
            <pc:sldMk cId="890295373" sldId="259"/>
            <ac:spMk id="4" creationId="{00000000-0000-0000-0000-000000000000}"/>
          </ac:spMkLst>
        </pc:spChg>
        <pc:spChg chg="mod">
          <ac:chgData name="" userId="76b863b2f4630317" providerId="LiveId" clId="{180FCD0F-E635-4A1A-9E8E-316012574236}" dt="2024-03-05T13:45:28.895" v="958" actId="122"/>
          <ac:spMkLst>
            <pc:docMk/>
            <pc:sldMk cId="890295373" sldId="259"/>
            <ac:spMk id="5" creationId="{00000000-0000-0000-0000-000000000000}"/>
          </ac:spMkLst>
        </pc:spChg>
        <pc:spChg chg="del mod">
          <ac:chgData name="" userId="76b863b2f4630317" providerId="LiveId" clId="{180FCD0F-E635-4A1A-9E8E-316012574236}" dt="2024-03-05T13:47:37.537" v="961" actId="931"/>
          <ac:spMkLst>
            <pc:docMk/>
            <pc:sldMk cId="890295373" sldId="259"/>
            <ac:spMk id="6" creationId="{00000000-0000-0000-0000-000000000000}"/>
          </ac:spMkLst>
        </pc:spChg>
        <pc:picChg chg="add mod">
          <ac:chgData name="" userId="76b863b2f4630317" providerId="LiveId" clId="{180FCD0F-E635-4A1A-9E8E-316012574236}" dt="2024-03-05T13:47:40.645" v="962" actId="14100"/>
          <ac:picMkLst>
            <pc:docMk/>
            <pc:sldMk cId="890295373" sldId="259"/>
            <ac:picMk id="8" creationId="{B666B479-A205-4D84-A8AD-38770A0C48FE}"/>
          </ac:picMkLst>
        </pc:picChg>
      </pc:sldChg>
      <pc:sldChg chg="modSp">
        <pc:chgData name="" userId="76b863b2f4630317" providerId="LiveId" clId="{180FCD0F-E635-4A1A-9E8E-316012574236}" dt="2024-03-05T14:13:48.490" v="1417" actId="20577"/>
        <pc:sldMkLst>
          <pc:docMk/>
          <pc:sldMk cId="3463185093" sldId="260"/>
        </pc:sldMkLst>
        <pc:spChg chg="mod">
          <ac:chgData name="" userId="76b863b2f4630317" providerId="LiveId" clId="{180FCD0F-E635-4A1A-9E8E-316012574236}" dt="2024-03-05T13:47:58.948" v="1003" actId="20577"/>
          <ac:spMkLst>
            <pc:docMk/>
            <pc:sldMk cId="3463185093" sldId="260"/>
            <ac:spMk id="2" creationId="{00000000-0000-0000-0000-000000000000}"/>
          </ac:spMkLst>
        </pc:spChg>
        <pc:spChg chg="mod">
          <ac:chgData name="" userId="76b863b2f4630317" providerId="LiveId" clId="{180FCD0F-E635-4A1A-9E8E-316012574236}" dt="2024-03-05T13:55:57.088" v="1066" actId="20577"/>
          <ac:spMkLst>
            <pc:docMk/>
            <pc:sldMk cId="3463185093" sldId="260"/>
            <ac:spMk id="3" creationId="{00000000-0000-0000-0000-000000000000}"/>
          </ac:spMkLst>
        </pc:spChg>
        <pc:spChg chg="mod">
          <ac:chgData name="" userId="76b863b2f4630317" providerId="LiveId" clId="{180FCD0F-E635-4A1A-9E8E-316012574236}" dt="2024-03-05T13:57:21.928" v="1208" actId="20577"/>
          <ac:spMkLst>
            <pc:docMk/>
            <pc:sldMk cId="3463185093" sldId="260"/>
            <ac:spMk id="4" creationId="{00000000-0000-0000-0000-000000000000}"/>
          </ac:spMkLst>
        </pc:spChg>
        <pc:spChg chg="mod">
          <ac:chgData name="" userId="76b863b2f4630317" providerId="LiveId" clId="{180FCD0F-E635-4A1A-9E8E-316012574236}" dt="2024-03-05T13:57:54.523" v="1247" actId="20577"/>
          <ac:spMkLst>
            <pc:docMk/>
            <pc:sldMk cId="3463185093" sldId="260"/>
            <ac:spMk id="5" creationId="{00000000-0000-0000-0000-000000000000}"/>
          </ac:spMkLst>
        </pc:spChg>
        <pc:spChg chg="mod">
          <ac:chgData name="" userId="76b863b2f4630317" providerId="LiveId" clId="{180FCD0F-E635-4A1A-9E8E-316012574236}" dt="2024-03-05T14:13:48.490" v="1417" actId="20577"/>
          <ac:spMkLst>
            <pc:docMk/>
            <pc:sldMk cId="3463185093" sldId="260"/>
            <ac:spMk id="6" creationId="{00000000-0000-0000-0000-000000000000}"/>
          </ac:spMkLst>
        </pc:spChg>
      </pc:sldChg>
      <pc:sldChg chg="ord">
        <pc:chgData name="" userId="76b863b2f4630317" providerId="LiveId" clId="{180FCD0F-E635-4A1A-9E8E-316012574236}" dt="2024-03-05T14:00:09.972" v="1399"/>
        <pc:sldMkLst>
          <pc:docMk/>
          <pc:sldMk cId="3775797840" sldId="262"/>
        </pc:sldMkLst>
      </pc:sldChg>
      <pc:sldChg chg="modSp">
        <pc:chgData name="" userId="76b863b2f4630317" providerId="LiveId" clId="{180FCD0F-E635-4A1A-9E8E-316012574236}" dt="2024-03-05T13:42:25.685" v="628" actId="20577"/>
        <pc:sldMkLst>
          <pc:docMk/>
          <pc:sldMk cId="3652592521" sldId="263"/>
        </pc:sldMkLst>
        <pc:spChg chg="mod">
          <ac:chgData name="" userId="76b863b2f4630317" providerId="LiveId" clId="{180FCD0F-E635-4A1A-9E8E-316012574236}" dt="2024-03-05T13:38:23.504" v="124" actId="20577"/>
          <ac:spMkLst>
            <pc:docMk/>
            <pc:sldMk cId="3652592521" sldId="263"/>
            <ac:spMk id="2" creationId="{00000000-0000-0000-0000-000000000000}"/>
          </ac:spMkLst>
        </pc:spChg>
        <pc:spChg chg="mod">
          <ac:chgData name="" userId="76b863b2f4630317" providerId="LiveId" clId="{180FCD0F-E635-4A1A-9E8E-316012574236}" dt="2024-03-05T13:39:21.832" v="160" actId="20577"/>
          <ac:spMkLst>
            <pc:docMk/>
            <pc:sldMk cId="3652592521" sldId="263"/>
            <ac:spMk id="3" creationId="{00000000-0000-0000-0000-000000000000}"/>
          </ac:spMkLst>
        </pc:spChg>
        <pc:spChg chg="mod">
          <ac:chgData name="" userId="76b863b2f4630317" providerId="LiveId" clId="{180FCD0F-E635-4A1A-9E8E-316012574236}" dt="2024-03-05T13:41:33.135" v="386" actId="6549"/>
          <ac:spMkLst>
            <pc:docMk/>
            <pc:sldMk cId="3652592521" sldId="263"/>
            <ac:spMk id="4" creationId="{00000000-0000-0000-0000-000000000000}"/>
          </ac:spMkLst>
        </pc:spChg>
        <pc:spChg chg="mod">
          <ac:chgData name="" userId="76b863b2f4630317" providerId="LiveId" clId="{180FCD0F-E635-4A1A-9E8E-316012574236}" dt="2024-03-05T13:41:41.710" v="425" actId="20577"/>
          <ac:spMkLst>
            <pc:docMk/>
            <pc:sldMk cId="3652592521" sldId="263"/>
            <ac:spMk id="5" creationId="{00000000-0000-0000-0000-000000000000}"/>
          </ac:spMkLst>
        </pc:spChg>
        <pc:spChg chg="mod">
          <ac:chgData name="" userId="76b863b2f4630317" providerId="LiveId" clId="{180FCD0F-E635-4A1A-9E8E-316012574236}" dt="2024-03-05T13:42:25.685" v="628" actId="20577"/>
          <ac:spMkLst>
            <pc:docMk/>
            <pc:sldMk cId="3652592521" sldId="263"/>
            <ac:spMk id="6" creationId="{00000000-0000-0000-0000-000000000000}"/>
          </ac:spMkLst>
        </pc:spChg>
      </pc:sldChg>
      <pc:sldChg chg="addSp delSp modSp ord">
        <pc:chgData name="" userId="76b863b2f4630317" providerId="LiveId" clId="{180FCD0F-E635-4A1A-9E8E-316012574236}" dt="2024-03-05T13:34:50.377" v="3"/>
        <pc:sldMkLst>
          <pc:docMk/>
          <pc:sldMk cId="1395367759" sldId="264"/>
        </pc:sldMkLst>
        <pc:spChg chg="mod">
          <ac:chgData name="" userId="76b863b2f4630317" providerId="LiveId" clId="{180FCD0F-E635-4A1A-9E8E-316012574236}" dt="2024-03-05T13:34:44.931" v="2" actId="122"/>
          <ac:spMkLst>
            <pc:docMk/>
            <pc:sldMk cId="1395367759" sldId="264"/>
            <ac:spMk id="2" creationId="{C36C3D17-5DE5-4CCC-816A-7164B4A7BC13}"/>
          </ac:spMkLst>
        </pc:spChg>
        <pc:spChg chg="del">
          <ac:chgData name="" userId="76b863b2f4630317" providerId="LiveId" clId="{180FCD0F-E635-4A1A-9E8E-316012574236}" dt="2024-03-05T13:34:33.512" v="0" actId="931"/>
          <ac:spMkLst>
            <pc:docMk/>
            <pc:sldMk cId="1395367759" sldId="264"/>
            <ac:spMk id="3" creationId="{941383A1-2D09-4201-93DF-DDBCAF84C79E}"/>
          </ac:spMkLst>
        </pc:spChg>
        <pc:picChg chg="add mod">
          <ac:chgData name="" userId="76b863b2f4630317" providerId="LiveId" clId="{180FCD0F-E635-4A1A-9E8E-316012574236}" dt="2024-03-05T13:34:37.587" v="1" actId="14100"/>
          <ac:picMkLst>
            <pc:docMk/>
            <pc:sldMk cId="1395367759" sldId="264"/>
            <ac:picMk id="5" creationId="{9AD379C2-C9EB-45B9-8E9B-64EDF3A81C98}"/>
          </ac:picMkLst>
        </pc:picChg>
      </pc:sldChg>
      <pc:sldChg chg="modSp">
        <pc:chgData name="" userId="76b863b2f4630317" providerId="LiveId" clId="{180FCD0F-E635-4A1A-9E8E-316012574236}" dt="2024-03-05T13:46:56.020" v="960"/>
        <pc:sldMkLst>
          <pc:docMk/>
          <pc:sldMk cId="744068174" sldId="265"/>
        </pc:sldMkLst>
        <pc:spChg chg="mod">
          <ac:chgData name="" userId="76b863b2f4630317" providerId="LiveId" clId="{180FCD0F-E635-4A1A-9E8E-316012574236}" dt="2024-03-05T13:46:56.020" v="960"/>
          <ac:spMkLst>
            <pc:docMk/>
            <pc:sldMk cId="744068174" sldId="265"/>
            <ac:spMk id="3" creationId="{E27E88EB-BD63-4256-8107-ABAAD61167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6A4E6-754C-2F4C-859F-E42F69934713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E32E8-BC47-7D41-A9A8-05A977AF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56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94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2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1473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  <a:lvl2pPr>
              <a:defRPr b="0" i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b="0" i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b="0" i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b="0" i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0" i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05790"/>
          </a:xfrm>
          <a:prstGeom prst="rect">
            <a:avLst/>
          </a:prstGeom>
        </p:spPr>
        <p:txBody>
          <a:bodyPr/>
          <a:lstStyle>
            <a:lvl1pPr>
              <a:defRPr sz="2600"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1pPr>
            <a:lvl2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2pPr>
            <a:lvl3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3pPr>
            <a:lvl4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4pPr>
            <a:lvl5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0" i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05790"/>
          </a:xfrm>
          <a:prstGeom prst="rect">
            <a:avLst/>
          </a:prstGeom>
        </p:spPr>
        <p:txBody>
          <a:bodyPr/>
          <a:lstStyle>
            <a:lvl1pPr>
              <a:defRPr sz="2600"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1pPr>
            <a:lvl2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2pPr>
            <a:lvl3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3pPr>
            <a:lvl4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4pPr>
            <a:lvl5pPr>
              <a:defRPr b="0" i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for phot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F19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800" y="2273300"/>
            <a:ext cx="36957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974939"/>
            <a:ext cx="2286000" cy="567116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"/>
            <a:ext cx="12192000" cy="5753100"/>
          </a:xfrm>
          <a:prstGeom prst="rect">
            <a:avLst/>
          </a:prstGeom>
          <a:solidFill>
            <a:srgbClr val="6F1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5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24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ickr.com/photos/33143845@N07/3304801086" TargetMode="External"/><Relationship Id="rId3" Type="http://schemas.openxmlformats.org/officeDocument/2006/relationships/hyperlink" Target="https://www.flickr.com/photos/kingsnake" TargetMode="External"/><Relationship Id="rId7" Type="http://schemas.openxmlformats.org/officeDocument/2006/relationships/hyperlink" Target="https://creativecommons.org/licenses/by/2.0/?ref=openverse" TargetMode="External"/><Relationship Id="rId2" Type="http://schemas.openxmlformats.org/officeDocument/2006/relationships/hyperlink" Target="https://commons.wikimedia.org/w/index.php?curid=56854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lickr.com/photos/39792968@N00" TargetMode="External"/><Relationship Id="rId5" Type="http://schemas.openxmlformats.org/officeDocument/2006/relationships/hyperlink" Target="https://www.flickr.com/photos/39792968@N00/51859904892" TargetMode="External"/><Relationship Id="rId10" Type="http://schemas.openxmlformats.org/officeDocument/2006/relationships/hyperlink" Target="https://creativecommons.org/licenses/by-sa/2.0/?ref=openverse" TargetMode="External"/><Relationship Id="rId4" Type="http://schemas.openxmlformats.org/officeDocument/2006/relationships/hyperlink" Target="https://creativecommons.org/licenses/by/3.0/?ref=openverse" TargetMode="External"/><Relationship Id="rId9" Type="http://schemas.openxmlformats.org/officeDocument/2006/relationships/hyperlink" Target="https://www.flickr.com/photos/33143845@N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93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3D17-5DE5-4CCC-816A-7164B4A7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Transitions in John </a:t>
            </a:r>
            <a:r>
              <a:rPr lang="en-US" dirty="0" err="1"/>
              <a:t>Prine’s</a:t>
            </a:r>
            <a:r>
              <a:rPr lang="en-US" dirty="0"/>
              <a:t> “Souvenirs”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D379C2-C9EB-45B9-8E9B-64EDF3A81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399" y="1825625"/>
            <a:ext cx="4232630" cy="3502866"/>
          </a:xfrm>
        </p:spPr>
      </p:pic>
    </p:spTree>
    <p:extLst>
      <p:ext uri="{BB962C8B-B14F-4D97-AF65-F5344CB8AC3E}">
        <p14:creationId xmlns:p14="http://schemas.microsoft.com/office/powerpoint/2010/main" val="139536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Was John </a:t>
            </a:r>
            <a:r>
              <a:rPr lang="en-US" dirty="0" err="1"/>
              <a:t>Prine</a:t>
            </a:r>
            <a:r>
              <a:rPr lang="en-US" dirty="0"/>
              <a:t>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0B622B1-EC90-48C7-8D19-B345EBEDC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3345" y="1825625"/>
            <a:ext cx="4840231" cy="3704739"/>
          </a:xfrm>
        </p:spPr>
      </p:pic>
    </p:spTree>
    <p:extLst>
      <p:ext uri="{BB962C8B-B14F-4D97-AF65-F5344CB8AC3E}">
        <p14:creationId xmlns:p14="http://schemas.microsoft.com/office/powerpoint/2010/main" val="418771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John </a:t>
            </a:r>
            <a:r>
              <a:rPr lang="en-US" dirty="0" err="1"/>
              <a:t>Prine’s</a:t>
            </a:r>
            <a:r>
              <a:rPr lang="en-US" dirty="0"/>
              <a:t> Career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Born 1946 in Maywood, IL.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Recorded debut album </a:t>
            </a:r>
            <a:r>
              <a:rPr lang="en-US" i="1" dirty="0"/>
              <a:t>in 1970.</a:t>
            </a:r>
          </a:p>
          <a:p>
            <a:r>
              <a:rPr lang="en-US" dirty="0"/>
              <a:t>Recorded 18 albums.</a:t>
            </a:r>
          </a:p>
          <a:p>
            <a:r>
              <a:rPr lang="en-US" dirty="0"/>
              <a:t>Died of COVID-19 in 2020.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Two sides of </a:t>
            </a:r>
            <a:r>
              <a:rPr lang="en-US" dirty="0" err="1"/>
              <a:t>Prine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Goofy, humorous songs.</a:t>
            </a:r>
          </a:p>
          <a:p>
            <a:r>
              <a:rPr lang="en-US" dirty="0"/>
              <a:t>Pathos-laden songs that often illustrate transition from innocence to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9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“Souvenirs”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Recorded in 1972 for </a:t>
            </a:r>
            <a:r>
              <a:rPr lang="en-US" i="1" dirty="0"/>
              <a:t>Diamonds in the Rough</a:t>
            </a:r>
            <a:r>
              <a:rPr lang="en-US" dirty="0"/>
              <a:t> album.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As you listen, look for examples of transitions in the lyrics.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666B479-A205-4D84-A8AD-38770A0C48F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560344" y="2505075"/>
            <a:ext cx="4406900" cy="2561447"/>
          </a:xfrm>
        </p:spPr>
      </p:pic>
    </p:spTree>
    <p:extLst>
      <p:ext uri="{BB962C8B-B14F-4D97-AF65-F5344CB8AC3E}">
        <p14:creationId xmlns:p14="http://schemas.microsoft.com/office/powerpoint/2010/main" val="89029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Line by Line Analysis of the Song</a:t>
            </a:r>
          </a:p>
        </p:txBody>
      </p:sp>
      <p:pic>
        <p:nvPicPr>
          <p:cNvPr id="1026" name="Picture 2" descr="Image result for image of man ponder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737" y="2637631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79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Analysis of Lyrics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Numerous examples of transitions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Melting snow.</a:t>
            </a:r>
          </a:p>
          <a:p>
            <a:r>
              <a:rPr lang="en-US" dirty="0"/>
              <a:t>Time marches on.</a:t>
            </a:r>
          </a:p>
          <a:p>
            <a:r>
              <a:rPr lang="en-US" dirty="0"/>
              <a:t>Broken toys (loss of innocence).</a:t>
            </a:r>
          </a:p>
          <a:p>
            <a:r>
              <a:rPr lang="en-US" dirty="0"/>
              <a:t>Faded colors.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Broken Hearts and Dirty Windows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 vision obscured.</a:t>
            </a:r>
          </a:p>
          <a:p>
            <a:r>
              <a:rPr lang="en-US" dirty="0"/>
              <a:t>Narrator’s sense of being “robbed.”</a:t>
            </a:r>
          </a:p>
          <a:p>
            <a:r>
              <a:rPr lang="en-US" dirty="0"/>
              <a:t>Lack of forgiveness.</a:t>
            </a:r>
          </a:p>
          <a:p>
            <a:r>
              <a:rPr lang="en-US" dirty="0"/>
              <a:t>Innocence scorned. </a:t>
            </a:r>
          </a:p>
          <a:p>
            <a:r>
              <a:rPr lang="en-US" dirty="0"/>
              <a:t>An </a:t>
            </a:r>
            <a:r>
              <a:rPr lang="en-US"/>
              <a:t>honest sulk.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8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D3DAF-2530-40C5-A6C8-6DCE41DBD7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E88EB-BD63-4256-8107-ABAAD61167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"</a:t>
            </a:r>
            <a:r>
              <a:rPr lang="en-US" dirty="0">
                <a:hlinkClick r:id="rId2"/>
              </a:rPr>
              <a:t>John </a:t>
            </a:r>
            <a:r>
              <a:rPr lang="en-US" dirty="0" err="1">
                <a:hlinkClick r:id="rId2"/>
              </a:rPr>
              <a:t>Prine</a:t>
            </a:r>
            <a:r>
              <a:rPr lang="en-US" dirty="0">
                <a:hlinkClick r:id="rId2"/>
              </a:rPr>
              <a:t> by Ron Baker</a:t>
            </a:r>
            <a:r>
              <a:rPr lang="en-US" dirty="0"/>
              <a:t>" by </a:t>
            </a:r>
            <a:r>
              <a:rPr lang="en-US" dirty="0">
                <a:hlinkClick r:id="rId3"/>
              </a:rPr>
              <a:t>Ron Baker (https://www.flickr.com/photos/kingsnake)</a:t>
            </a:r>
            <a:r>
              <a:rPr lang="en-US" dirty="0"/>
              <a:t> is licensed under </a:t>
            </a:r>
            <a:r>
              <a:rPr lang="en-US" dirty="0">
                <a:hlinkClick r:id="rId4"/>
              </a:rPr>
              <a:t>CC BY 3.0</a:t>
            </a:r>
            <a:r>
              <a:rPr lang="en-US" dirty="0"/>
              <a:t>.</a:t>
            </a:r>
          </a:p>
          <a:p>
            <a:r>
              <a:rPr lang="en-US" dirty="0"/>
              <a:t>"</a:t>
            </a:r>
            <a:r>
              <a:rPr lang="en-US" dirty="0">
                <a:hlinkClick r:id="rId5"/>
              </a:rPr>
              <a:t>John </a:t>
            </a:r>
            <a:r>
              <a:rPr lang="en-US" dirty="0" err="1">
                <a:hlinkClick r:id="rId5"/>
              </a:rPr>
              <a:t>Prine</a:t>
            </a:r>
            <a:r>
              <a:rPr lang="en-US" dirty="0">
                <a:hlinkClick r:id="rId5"/>
              </a:rPr>
              <a:t> does Gulfport</a:t>
            </a:r>
            <a:r>
              <a:rPr lang="en-US" dirty="0"/>
              <a:t>" by </a:t>
            </a:r>
            <a:r>
              <a:rPr lang="en-US" dirty="0" err="1">
                <a:hlinkClick r:id="rId6"/>
              </a:rPr>
              <a:t>sirqitous</a:t>
            </a:r>
            <a:r>
              <a:rPr lang="en-US" dirty="0"/>
              <a:t> is licensed under </a:t>
            </a:r>
            <a:r>
              <a:rPr lang="en-US" dirty="0">
                <a:hlinkClick r:id="rId7"/>
              </a:rPr>
              <a:t>CC BY 2.0</a:t>
            </a:r>
            <a:r>
              <a:rPr lang="en-US" dirty="0"/>
              <a:t>.</a:t>
            </a:r>
          </a:p>
          <a:p>
            <a:r>
              <a:rPr lang="en-US" dirty="0"/>
              <a:t>"</a:t>
            </a:r>
            <a:r>
              <a:rPr lang="en-US" dirty="0">
                <a:hlinkClick r:id="rId8"/>
              </a:rPr>
              <a:t>TIME</a:t>
            </a:r>
            <a:r>
              <a:rPr lang="en-US" dirty="0"/>
              <a:t>" by </a:t>
            </a:r>
            <a:r>
              <a:rPr lang="en-US" dirty="0" err="1">
                <a:hlinkClick r:id="rId9"/>
              </a:rPr>
              <a:t>becosky</a:t>
            </a:r>
            <a:r>
              <a:rPr lang="en-US" dirty="0">
                <a:hlinkClick r:id="rId9"/>
              </a:rPr>
              <a:t>...</a:t>
            </a:r>
            <a:r>
              <a:rPr lang="en-US" dirty="0"/>
              <a:t> is licensed under </a:t>
            </a:r>
            <a:r>
              <a:rPr lang="en-US" dirty="0">
                <a:hlinkClick r:id="rId10"/>
              </a:rPr>
              <a:t>CC BY-SA 2.0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40681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A0953FB848C4DB8784022D4C172CE" ma:contentTypeVersion="18" ma:contentTypeDescription="Create a new document." ma:contentTypeScope="" ma:versionID="c082e8a4830717d7e8bcf0f46bc6215b">
  <xsd:schema xmlns:xsd="http://www.w3.org/2001/XMLSchema" xmlns:xs="http://www.w3.org/2001/XMLSchema" xmlns:p="http://schemas.microsoft.com/office/2006/metadata/properties" xmlns:ns3="fe8bd7de-747d-4421-b60e-e83d44fb3ff8" xmlns:ns4="3ccf5299-b29f-4cd0-a25b-48348c440668" targetNamespace="http://schemas.microsoft.com/office/2006/metadata/properties" ma:root="true" ma:fieldsID="3e31cb977ea5e91099b53b4c67c663f8" ns3:_="" ns4:_="">
    <xsd:import namespace="fe8bd7de-747d-4421-b60e-e83d44fb3ff8"/>
    <xsd:import namespace="3ccf5299-b29f-4cd0-a25b-48348c4406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bd7de-747d-4421-b60e-e83d44fb3f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f5299-b29f-4cd0-a25b-48348c4406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e8bd7de-747d-4421-b60e-e83d44fb3ff8" xsi:nil="true"/>
  </documentManagement>
</p:properties>
</file>

<file path=customXml/itemProps1.xml><?xml version="1.0" encoding="utf-8"?>
<ds:datastoreItem xmlns:ds="http://schemas.openxmlformats.org/officeDocument/2006/customXml" ds:itemID="{9BBE1CBF-409F-4E44-B123-A5681D3F0B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8bd7de-747d-4421-b60e-e83d44fb3ff8"/>
    <ds:schemaRef ds:uri="3ccf5299-b29f-4cd0-a25b-48348c4406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1EC94A-F7F0-4782-9D26-832772674A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0E51D0-931D-47DA-AE70-7C2CA7CE8779}">
  <ds:schemaRefs>
    <ds:schemaRef ds:uri="3ccf5299-b29f-4cd0-a25b-48348c440668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fe8bd7de-747d-4421-b60e-e83d44fb3ff8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210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Book</vt:lpstr>
      <vt:lpstr>Avenir Light</vt:lpstr>
      <vt:lpstr>Avenir Medium</vt:lpstr>
      <vt:lpstr>Calibri</vt:lpstr>
      <vt:lpstr>Custom Design</vt:lpstr>
      <vt:lpstr>1_Office Theme</vt:lpstr>
      <vt:lpstr>PowerPoint Presentation</vt:lpstr>
      <vt:lpstr>Transitions in John Prine’s “Souvenirs”</vt:lpstr>
      <vt:lpstr>Who Was John Prine?</vt:lpstr>
      <vt:lpstr>John Prine’s Career</vt:lpstr>
      <vt:lpstr>“Souvenirs”</vt:lpstr>
      <vt:lpstr>Line by Line Analysis of the Song</vt:lpstr>
      <vt:lpstr>Analysis of Lyrics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Paul Jenkins</cp:lastModifiedBy>
  <cp:revision>66</cp:revision>
  <dcterms:created xsi:type="dcterms:W3CDTF">2017-06-07T13:02:31Z</dcterms:created>
  <dcterms:modified xsi:type="dcterms:W3CDTF">2024-03-18T13:25:51Z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0x010100858A0953FB848C4DB8784022D4C172CE</vt:lpwstr>
  </property>
</Properties>
</file>