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3" r:id="rId1"/>
  </p:sldMasterIdLst>
  <p:notesMasterIdLst>
    <p:notesMasterId r:id="rId10"/>
  </p:notesMasterIdLst>
  <p:sldIdLst>
    <p:sldId id="256" r:id="rId2"/>
    <p:sldId id="257" r:id="rId3"/>
    <p:sldId id="258" r:id="rId4"/>
    <p:sldId id="265" r:id="rId5"/>
    <p:sldId id="261" r:id="rId6"/>
    <p:sldId id="259" r:id="rId7"/>
    <p:sldId id="262" r:id="rId8"/>
    <p:sldId id="263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0A537FB-4620-45C2-B209-070DA99A5FAF}" v="2" dt="2024-04-09T01:19:36.052"/>
    <p1510:client id="{0D408A3E-5BDC-4207-9D8A-A11FB74EFA63}" v="35" dt="2024-04-08T21:01:20.951"/>
    <p1510:client id="{22119E20-6571-4CA0-BBB6-126938030ADC}" v="503" dt="2024-04-09T13:32:17.818"/>
    <p1510:client id="{232E6EF3-B8DD-4961-8B27-FC316AC40D0D}" v="36" dt="2024-04-09T13:43:35.367"/>
    <p1510:client id="{295FAF8D-A2F6-41B6-99E7-FD317BEDA866}" v="69" dt="2024-04-09T13:41:27.531"/>
    <p1510:client id="{794177AD-AB94-4135-9DE6-A1DA2D9CEB83}" v="79" dt="2024-04-08T20:27:35.69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5/10/relationships/revisionInfo" Target="revisionInfo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416D544-0423-4E07-86D6-2F3BC7DDAD3F}" type="doc">
      <dgm:prSet loTypeId="urn:microsoft.com/office/officeart/2005/8/layout/process4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A597C31-D4B9-477A-B440-0584B5BC3179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Initial thoughts/ fears vs. differences at Cathedral</a:t>
          </a:r>
        </a:p>
      </dgm:t>
    </dgm:pt>
    <dgm:pt modelId="{D2F18368-6E96-4C73-8FBE-40EEA86F1F2F}" type="parTrans" cxnId="{AD0DF305-3C01-45D7-B1E6-96746A299C17}">
      <dgm:prSet/>
      <dgm:spPr/>
      <dgm:t>
        <a:bodyPr/>
        <a:lstStyle/>
        <a:p>
          <a:endParaRPr lang="en-US"/>
        </a:p>
      </dgm:t>
    </dgm:pt>
    <dgm:pt modelId="{0BCE7EF3-6874-4467-9C80-04204A131BBC}" type="sibTrans" cxnId="{AD0DF305-3C01-45D7-B1E6-96746A299C17}">
      <dgm:prSet/>
      <dgm:spPr/>
      <dgm:t>
        <a:bodyPr/>
        <a:lstStyle/>
        <a:p>
          <a:endParaRPr lang="en-US"/>
        </a:p>
      </dgm:t>
    </dgm:pt>
    <dgm:pt modelId="{0773896E-A71C-4B6B-8C32-03A587562CE8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Culturally- another language, country, connection with strangers</a:t>
          </a:r>
        </a:p>
      </dgm:t>
    </dgm:pt>
    <dgm:pt modelId="{50341485-1A00-42DB-8BC5-2482EA6447DC}" type="parTrans" cxnId="{3D11E313-BB76-4119-8AE9-DCB8D304BA56}">
      <dgm:prSet/>
      <dgm:spPr/>
      <dgm:t>
        <a:bodyPr/>
        <a:lstStyle/>
        <a:p>
          <a:endParaRPr lang="en-US"/>
        </a:p>
      </dgm:t>
    </dgm:pt>
    <dgm:pt modelId="{846301FA-435D-42A7-8724-6BEB2028856B}" type="sibTrans" cxnId="{3D11E313-BB76-4119-8AE9-DCB8D304BA56}">
      <dgm:prSet/>
      <dgm:spPr/>
      <dgm:t>
        <a:bodyPr/>
        <a:lstStyle/>
        <a:p>
          <a:endParaRPr lang="en-US"/>
        </a:p>
      </dgm:t>
    </dgm:pt>
    <dgm:pt modelId="{FBDD0D79-6867-4B67-87A7-589C055971D6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What we felt getting our </a:t>
          </a:r>
          <a:r>
            <a:rPr lang="en-US" err="1"/>
            <a:t>Compostellas</a:t>
          </a:r>
          <a:endParaRPr lang="en-US"/>
        </a:p>
      </dgm:t>
    </dgm:pt>
    <dgm:pt modelId="{1AF93B96-BCAD-4209-9730-98A9D257DFD6}" type="parTrans" cxnId="{7470616C-6F64-4B82-9CAB-EB04AA6CAD04}">
      <dgm:prSet/>
      <dgm:spPr/>
      <dgm:t>
        <a:bodyPr/>
        <a:lstStyle/>
        <a:p>
          <a:endParaRPr lang="en-US"/>
        </a:p>
      </dgm:t>
    </dgm:pt>
    <dgm:pt modelId="{8732C82F-06BC-485B-8E5F-040571F6565E}" type="sibTrans" cxnId="{7470616C-6F64-4B82-9CAB-EB04AA6CAD04}">
      <dgm:prSet/>
      <dgm:spPr/>
      <dgm:t>
        <a:bodyPr/>
        <a:lstStyle/>
        <a:p>
          <a:endParaRPr lang="en-US"/>
        </a:p>
      </dgm:t>
    </dgm:pt>
    <dgm:pt modelId="{3242A137-8005-429B-BC90-A29E451EB48B}">
      <dgm:prSet/>
      <dgm:spPr/>
      <dgm:t>
        <a:bodyPr/>
        <a:lstStyle/>
        <a:p>
          <a:r>
            <a:rPr lang="en-US"/>
            <a:t>Found out our year was the most Americans</a:t>
          </a:r>
        </a:p>
      </dgm:t>
    </dgm:pt>
    <dgm:pt modelId="{EE1F9B04-D7B1-4928-ABF7-056087F32198}" type="parTrans" cxnId="{728CC054-A193-4E06-9875-570D07F4750E}">
      <dgm:prSet/>
      <dgm:spPr/>
      <dgm:t>
        <a:bodyPr/>
        <a:lstStyle/>
        <a:p>
          <a:endParaRPr lang="en-US"/>
        </a:p>
      </dgm:t>
    </dgm:pt>
    <dgm:pt modelId="{AD47F5EE-90F9-410D-B859-1C888906C956}" type="sibTrans" cxnId="{728CC054-A193-4E06-9875-570D07F4750E}">
      <dgm:prSet/>
      <dgm:spPr/>
      <dgm:t>
        <a:bodyPr/>
        <a:lstStyle/>
        <a:p>
          <a:endParaRPr lang="en-US"/>
        </a:p>
      </dgm:t>
    </dgm:pt>
    <dgm:pt modelId="{075DECDC-94B4-4C34-8D28-FDA64F1D8B49}" type="pres">
      <dgm:prSet presAssocID="{3416D544-0423-4E07-86D6-2F3BC7DDAD3F}" presName="Name0" presStyleCnt="0">
        <dgm:presLayoutVars>
          <dgm:dir/>
          <dgm:animLvl val="lvl"/>
          <dgm:resizeHandles val="exact"/>
        </dgm:presLayoutVars>
      </dgm:prSet>
      <dgm:spPr/>
    </dgm:pt>
    <dgm:pt modelId="{3FAC4E26-3E4C-4BBC-AC79-62E14620977F}" type="pres">
      <dgm:prSet presAssocID="{0773896E-A71C-4B6B-8C32-03A587562CE8}" presName="boxAndChildren" presStyleCnt="0"/>
      <dgm:spPr/>
    </dgm:pt>
    <dgm:pt modelId="{82D67F3B-C022-44E3-83C1-A6114658CDA7}" type="pres">
      <dgm:prSet presAssocID="{0773896E-A71C-4B6B-8C32-03A587562CE8}" presName="parentTextBox" presStyleLbl="node1" presStyleIdx="0" presStyleCnt="2"/>
      <dgm:spPr/>
    </dgm:pt>
    <dgm:pt modelId="{E6027E40-7963-4B66-89B8-EEE925517BEE}" type="pres">
      <dgm:prSet presAssocID="{0773896E-A71C-4B6B-8C32-03A587562CE8}" presName="entireBox" presStyleLbl="node1" presStyleIdx="0" presStyleCnt="2" custScaleY="40765"/>
      <dgm:spPr/>
    </dgm:pt>
    <dgm:pt modelId="{FA86638E-A35A-4DBF-8E68-8B5362BA2659}" type="pres">
      <dgm:prSet presAssocID="{0773896E-A71C-4B6B-8C32-03A587562CE8}" presName="descendantBox" presStyleCnt="0"/>
      <dgm:spPr/>
    </dgm:pt>
    <dgm:pt modelId="{21F0ED37-7F42-4D23-846C-CAA0E33265BF}" type="pres">
      <dgm:prSet presAssocID="{FBDD0D79-6867-4B67-87A7-589C055971D6}" presName="childTextBox" presStyleLbl="fgAccFollowNode1" presStyleIdx="0" presStyleCnt="1" custScaleY="44812">
        <dgm:presLayoutVars>
          <dgm:bulletEnabled val="1"/>
        </dgm:presLayoutVars>
      </dgm:prSet>
      <dgm:spPr/>
    </dgm:pt>
    <dgm:pt modelId="{1550087A-6853-4C63-AABE-C219FF6E17F2}" type="pres">
      <dgm:prSet presAssocID="{0BCE7EF3-6874-4467-9C80-04204A131BBC}" presName="sp" presStyleCnt="0"/>
      <dgm:spPr/>
    </dgm:pt>
    <dgm:pt modelId="{92255ABB-F6D4-4F36-88AE-A736920839CD}" type="pres">
      <dgm:prSet presAssocID="{FA597C31-D4B9-477A-B440-0584B5BC3179}" presName="arrowAndChildren" presStyleCnt="0"/>
      <dgm:spPr/>
    </dgm:pt>
    <dgm:pt modelId="{6F57E1FD-695B-409E-A1D6-93197762F7B4}" type="pres">
      <dgm:prSet presAssocID="{FA597C31-D4B9-477A-B440-0584B5BC3179}" presName="parentTextArrow" presStyleLbl="node1" presStyleIdx="1" presStyleCnt="2" custScaleY="29409"/>
      <dgm:spPr/>
    </dgm:pt>
  </dgm:ptLst>
  <dgm:cxnLst>
    <dgm:cxn modelId="{AD0DF305-3C01-45D7-B1E6-96746A299C17}" srcId="{3416D544-0423-4E07-86D6-2F3BC7DDAD3F}" destId="{FA597C31-D4B9-477A-B440-0584B5BC3179}" srcOrd="0" destOrd="0" parTransId="{D2F18368-6E96-4C73-8FBE-40EEA86F1F2F}" sibTransId="{0BCE7EF3-6874-4467-9C80-04204A131BBC}"/>
    <dgm:cxn modelId="{6E441D09-50BD-43F1-827C-87D7B355F160}" type="presOf" srcId="{3242A137-8005-429B-BC90-A29E451EB48B}" destId="{21F0ED37-7F42-4D23-846C-CAA0E33265BF}" srcOrd="0" destOrd="1" presId="urn:microsoft.com/office/officeart/2005/8/layout/process4"/>
    <dgm:cxn modelId="{3D11E313-BB76-4119-8AE9-DCB8D304BA56}" srcId="{3416D544-0423-4E07-86D6-2F3BC7DDAD3F}" destId="{0773896E-A71C-4B6B-8C32-03A587562CE8}" srcOrd="1" destOrd="0" parTransId="{50341485-1A00-42DB-8BC5-2482EA6447DC}" sibTransId="{846301FA-435D-42A7-8724-6BEB2028856B}"/>
    <dgm:cxn modelId="{0BF8635C-A4E6-4DD2-B835-BB304FFD96A6}" type="presOf" srcId="{FA597C31-D4B9-477A-B440-0584B5BC3179}" destId="{6F57E1FD-695B-409E-A1D6-93197762F7B4}" srcOrd="0" destOrd="0" presId="urn:microsoft.com/office/officeart/2005/8/layout/process4"/>
    <dgm:cxn modelId="{BC96D243-04FA-49FE-AA4B-074B4017A466}" type="presOf" srcId="{3416D544-0423-4E07-86D6-2F3BC7DDAD3F}" destId="{075DECDC-94B4-4C34-8D28-FDA64F1D8B49}" srcOrd="0" destOrd="0" presId="urn:microsoft.com/office/officeart/2005/8/layout/process4"/>
    <dgm:cxn modelId="{7470616C-6F64-4B82-9CAB-EB04AA6CAD04}" srcId="{0773896E-A71C-4B6B-8C32-03A587562CE8}" destId="{FBDD0D79-6867-4B67-87A7-589C055971D6}" srcOrd="0" destOrd="0" parTransId="{1AF93B96-BCAD-4209-9730-98A9D257DFD6}" sibTransId="{8732C82F-06BC-485B-8E5F-040571F6565E}"/>
    <dgm:cxn modelId="{728CC054-A193-4E06-9875-570D07F4750E}" srcId="{FBDD0D79-6867-4B67-87A7-589C055971D6}" destId="{3242A137-8005-429B-BC90-A29E451EB48B}" srcOrd="0" destOrd="0" parTransId="{EE1F9B04-D7B1-4928-ABF7-056087F32198}" sibTransId="{AD47F5EE-90F9-410D-B859-1C888906C956}"/>
    <dgm:cxn modelId="{9196179B-25C7-4729-946A-3E147E45A2D2}" type="presOf" srcId="{0773896E-A71C-4B6B-8C32-03A587562CE8}" destId="{82D67F3B-C022-44E3-83C1-A6114658CDA7}" srcOrd="0" destOrd="0" presId="urn:microsoft.com/office/officeart/2005/8/layout/process4"/>
    <dgm:cxn modelId="{C7D6DCB0-77DB-4638-A38E-BA9E0A76FF7B}" type="presOf" srcId="{0773896E-A71C-4B6B-8C32-03A587562CE8}" destId="{E6027E40-7963-4B66-89B8-EEE925517BEE}" srcOrd="1" destOrd="0" presId="urn:microsoft.com/office/officeart/2005/8/layout/process4"/>
    <dgm:cxn modelId="{322235C3-7306-42B6-8267-B80261D553CC}" type="presOf" srcId="{FBDD0D79-6867-4B67-87A7-589C055971D6}" destId="{21F0ED37-7F42-4D23-846C-CAA0E33265BF}" srcOrd="0" destOrd="0" presId="urn:microsoft.com/office/officeart/2005/8/layout/process4"/>
    <dgm:cxn modelId="{7E38186C-B970-4B1B-ADC8-563BB0004EB9}" type="presParOf" srcId="{075DECDC-94B4-4C34-8D28-FDA64F1D8B49}" destId="{3FAC4E26-3E4C-4BBC-AC79-62E14620977F}" srcOrd="0" destOrd="0" presId="urn:microsoft.com/office/officeart/2005/8/layout/process4"/>
    <dgm:cxn modelId="{A43C5010-76E6-42B7-9D25-50DB2615E125}" type="presParOf" srcId="{3FAC4E26-3E4C-4BBC-AC79-62E14620977F}" destId="{82D67F3B-C022-44E3-83C1-A6114658CDA7}" srcOrd="0" destOrd="0" presId="urn:microsoft.com/office/officeart/2005/8/layout/process4"/>
    <dgm:cxn modelId="{7DA3B6D0-978A-4F44-BEE8-539D12614824}" type="presParOf" srcId="{3FAC4E26-3E4C-4BBC-AC79-62E14620977F}" destId="{E6027E40-7963-4B66-89B8-EEE925517BEE}" srcOrd="1" destOrd="0" presId="urn:microsoft.com/office/officeart/2005/8/layout/process4"/>
    <dgm:cxn modelId="{AEFB4EDF-42BC-41ED-8B9C-46251D4EFFE1}" type="presParOf" srcId="{3FAC4E26-3E4C-4BBC-AC79-62E14620977F}" destId="{FA86638E-A35A-4DBF-8E68-8B5362BA2659}" srcOrd="2" destOrd="0" presId="urn:microsoft.com/office/officeart/2005/8/layout/process4"/>
    <dgm:cxn modelId="{6C47DC03-0FAA-4169-8241-C81401222FA9}" type="presParOf" srcId="{FA86638E-A35A-4DBF-8E68-8B5362BA2659}" destId="{21F0ED37-7F42-4D23-846C-CAA0E33265BF}" srcOrd="0" destOrd="0" presId="urn:microsoft.com/office/officeart/2005/8/layout/process4"/>
    <dgm:cxn modelId="{BD854694-ED58-402A-AEDE-87E9ED50B851}" type="presParOf" srcId="{075DECDC-94B4-4C34-8D28-FDA64F1D8B49}" destId="{1550087A-6853-4C63-AABE-C219FF6E17F2}" srcOrd="1" destOrd="0" presId="urn:microsoft.com/office/officeart/2005/8/layout/process4"/>
    <dgm:cxn modelId="{22484B47-D10F-406C-B008-E3CAED302DAD}" type="presParOf" srcId="{075DECDC-94B4-4C34-8D28-FDA64F1D8B49}" destId="{92255ABB-F6D4-4F36-88AE-A736920839CD}" srcOrd="2" destOrd="0" presId="urn:microsoft.com/office/officeart/2005/8/layout/process4"/>
    <dgm:cxn modelId="{E5DB9568-7347-4C0C-913B-C543FFFCBA18}" type="presParOf" srcId="{92255ABB-F6D4-4F36-88AE-A736920839CD}" destId="{6F57E1FD-695B-409E-A1D6-93197762F7B4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F5E22E6-01A8-4151-A5E8-A94C25B9FCF9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B77349F5-30BB-40F3-B391-E2AF3383147F}">
      <dgm:prSet/>
      <dgm:spPr/>
      <dgm:t>
        <a:bodyPr/>
        <a:lstStyle/>
        <a:p>
          <a:r>
            <a:rPr lang="en-US"/>
            <a:t>Connecting with new people</a:t>
          </a:r>
        </a:p>
      </dgm:t>
    </dgm:pt>
    <dgm:pt modelId="{087C513A-EBE1-44C1-9C17-2C3626BC7BBA}" type="parTrans" cxnId="{951FF8B1-C49E-47FA-B8E5-38ECB7A722D7}">
      <dgm:prSet/>
      <dgm:spPr/>
      <dgm:t>
        <a:bodyPr/>
        <a:lstStyle/>
        <a:p>
          <a:endParaRPr lang="en-US"/>
        </a:p>
      </dgm:t>
    </dgm:pt>
    <dgm:pt modelId="{E468BEBD-3890-461A-8D44-0280CD1793C1}" type="sibTrans" cxnId="{951FF8B1-C49E-47FA-B8E5-38ECB7A722D7}">
      <dgm:prSet/>
      <dgm:spPr/>
      <dgm:t>
        <a:bodyPr/>
        <a:lstStyle/>
        <a:p>
          <a:endParaRPr lang="en-US"/>
        </a:p>
      </dgm:t>
    </dgm:pt>
    <dgm:pt modelId="{21736E9C-C783-4392-A800-E7BAA16AAC4A}">
      <dgm:prSet/>
      <dgm:spPr/>
      <dgm:t>
        <a:bodyPr/>
        <a:lstStyle/>
        <a:p>
          <a:r>
            <a:rPr lang="en-US"/>
            <a:t>Better understanding of oneself</a:t>
          </a:r>
        </a:p>
      </dgm:t>
    </dgm:pt>
    <dgm:pt modelId="{200A94D7-F2AC-4326-84FE-4687886F8152}" type="parTrans" cxnId="{9B82748E-5851-4D2E-B745-3FDE4F46C058}">
      <dgm:prSet/>
      <dgm:spPr/>
      <dgm:t>
        <a:bodyPr/>
        <a:lstStyle/>
        <a:p>
          <a:endParaRPr lang="en-US"/>
        </a:p>
      </dgm:t>
    </dgm:pt>
    <dgm:pt modelId="{0885DFFF-96F9-4D7B-8A6C-CA14357E398C}" type="sibTrans" cxnId="{9B82748E-5851-4D2E-B745-3FDE4F46C058}">
      <dgm:prSet/>
      <dgm:spPr/>
      <dgm:t>
        <a:bodyPr/>
        <a:lstStyle/>
        <a:p>
          <a:endParaRPr lang="en-US"/>
        </a:p>
      </dgm:t>
    </dgm:pt>
    <dgm:pt modelId="{C73A7E73-E6DF-4F7C-A7A1-DAF5B784E178}">
      <dgm:prSet/>
      <dgm:spPr/>
      <dgm:t>
        <a:bodyPr/>
        <a:lstStyle/>
        <a:p>
          <a:r>
            <a:rPr lang="en-US"/>
            <a:t>Cultural Differences </a:t>
          </a:r>
        </a:p>
      </dgm:t>
    </dgm:pt>
    <dgm:pt modelId="{0D83D5E3-D098-4BFA-BBF7-622CEE2E332C}" type="parTrans" cxnId="{BFBE4DF2-88BF-48AC-B7D1-FD20AEECD6FF}">
      <dgm:prSet/>
      <dgm:spPr/>
      <dgm:t>
        <a:bodyPr/>
        <a:lstStyle/>
        <a:p>
          <a:endParaRPr lang="en-US"/>
        </a:p>
      </dgm:t>
    </dgm:pt>
    <dgm:pt modelId="{8D9F8C59-837F-477B-8D99-EC36703B8897}" type="sibTrans" cxnId="{BFBE4DF2-88BF-48AC-B7D1-FD20AEECD6FF}">
      <dgm:prSet/>
      <dgm:spPr/>
      <dgm:t>
        <a:bodyPr/>
        <a:lstStyle/>
        <a:p>
          <a:endParaRPr lang="en-US"/>
        </a:p>
      </dgm:t>
    </dgm:pt>
    <dgm:pt modelId="{43FF8A8E-620D-4AE7-AFE1-4452EF7573F2}">
      <dgm:prSet/>
      <dgm:spPr/>
      <dgm:t>
        <a:bodyPr/>
        <a:lstStyle/>
        <a:p>
          <a:r>
            <a:rPr lang="en-US"/>
            <a:t>Personal goals</a:t>
          </a:r>
        </a:p>
      </dgm:t>
    </dgm:pt>
    <dgm:pt modelId="{56BC5EEF-06CA-4803-9C90-B88B92E20F4E}" type="parTrans" cxnId="{23A7C9C6-4316-4FD6-AAE3-EC587213B400}">
      <dgm:prSet/>
      <dgm:spPr/>
      <dgm:t>
        <a:bodyPr/>
        <a:lstStyle/>
        <a:p>
          <a:endParaRPr lang="en-US"/>
        </a:p>
      </dgm:t>
    </dgm:pt>
    <dgm:pt modelId="{BF473C68-3293-4B6A-922D-BCE1B915B27E}" type="sibTrans" cxnId="{23A7C9C6-4316-4FD6-AAE3-EC587213B400}">
      <dgm:prSet/>
      <dgm:spPr/>
      <dgm:t>
        <a:bodyPr/>
        <a:lstStyle/>
        <a:p>
          <a:endParaRPr lang="en-US"/>
        </a:p>
      </dgm:t>
    </dgm:pt>
    <dgm:pt modelId="{089CAF81-EA82-496C-B98A-48D06355C8CD}" type="pres">
      <dgm:prSet presAssocID="{2F5E22E6-01A8-4151-A5E8-A94C25B9FCF9}" presName="vert0" presStyleCnt="0">
        <dgm:presLayoutVars>
          <dgm:dir/>
          <dgm:animOne val="branch"/>
          <dgm:animLvl val="lvl"/>
        </dgm:presLayoutVars>
      </dgm:prSet>
      <dgm:spPr/>
    </dgm:pt>
    <dgm:pt modelId="{F34951CF-5CEE-4386-AA8A-D961FAB49A3A}" type="pres">
      <dgm:prSet presAssocID="{B77349F5-30BB-40F3-B391-E2AF3383147F}" presName="thickLine" presStyleLbl="alignNode1" presStyleIdx="0" presStyleCnt="4"/>
      <dgm:spPr/>
    </dgm:pt>
    <dgm:pt modelId="{2DD1C4A5-E408-469B-BDD0-6103586D69B3}" type="pres">
      <dgm:prSet presAssocID="{B77349F5-30BB-40F3-B391-E2AF3383147F}" presName="horz1" presStyleCnt="0"/>
      <dgm:spPr/>
    </dgm:pt>
    <dgm:pt modelId="{BFAB31F6-FEDB-4AC5-8B14-C70FCBCC073D}" type="pres">
      <dgm:prSet presAssocID="{B77349F5-30BB-40F3-B391-E2AF3383147F}" presName="tx1" presStyleLbl="revTx" presStyleIdx="0" presStyleCnt="4"/>
      <dgm:spPr/>
    </dgm:pt>
    <dgm:pt modelId="{4EA23D02-A4A8-4DC5-82EF-4EEF30D15B01}" type="pres">
      <dgm:prSet presAssocID="{B77349F5-30BB-40F3-B391-E2AF3383147F}" presName="vert1" presStyleCnt="0"/>
      <dgm:spPr/>
    </dgm:pt>
    <dgm:pt modelId="{D2F4D94F-0FAE-4F33-8CC6-E80F88933895}" type="pres">
      <dgm:prSet presAssocID="{21736E9C-C783-4392-A800-E7BAA16AAC4A}" presName="thickLine" presStyleLbl="alignNode1" presStyleIdx="1" presStyleCnt="4"/>
      <dgm:spPr/>
    </dgm:pt>
    <dgm:pt modelId="{19E2FFF1-DCAE-42DE-B55F-381DFDF9B48D}" type="pres">
      <dgm:prSet presAssocID="{21736E9C-C783-4392-A800-E7BAA16AAC4A}" presName="horz1" presStyleCnt="0"/>
      <dgm:spPr/>
    </dgm:pt>
    <dgm:pt modelId="{ED22FE65-074C-40A2-928B-FBD72F9BF5AD}" type="pres">
      <dgm:prSet presAssocID="{21736E9C-C783-4392-A800-E7BAA16AAC4A}" presName="tx1" presStyleLbl="revTx" presStyleIdx="1" presStyleCnt="4"/>
      <dgm:spPr/>
    </dgm:pt>
    <dgm:pt modelId="{D1DF0924-54B3-4C54-9A39-5C2677DC7720}" type="pres">
      <dgm:prSet presAssocID="{21736E9C-C783-4392-A800-E7BAA16AAC4A}" presName="vert1" presStyleCnt="0"/>
      <dgm:spPr/>
    </dgm:pt>
    <dgm:pt modelId="{F4F1417C-9B83-4743-82A4-03F7B1AB466D}" type="pres">
      <dgm:prSet presAssocID="{C73A7E73-E6DF-4F7C-A7A1-DAF5B784E178}" presName="thickLine" presStyleLbl="alignNode1" presStyleIdx="2" presStyleCnt="4"/>
      <dgm:spPr/>
    </dgm:pt>
    <dgm:pt modelId="{3C5334C5-6642-424D-AD6D-4020B42DD911}" type="pres">
      <dgm:prSet presAssocID="{C73A7E73-E6DF-4F7C-A7A1-DAF5B784E178}" presName="horz1" presStyleCnt="0"/>
      <dgm:spPr/>
    </dgm:pt>
    <dgm:pt modelId="{31EB1E03-FF5A-46C5-8AE8-9CCAC7B678DC}" type="pres">
      <dgm:prSet presAssocID="{C73A7E73-E6DF-4F7C-A7A1-DAF5B784E178}" presName="tx1" presStyleLbl="revTx" presStyleIdx="2" presStyleCnt="4"/>
      <dgm:spPr/>
    </dgm:pt>
    <dgm:pt modelId="{825475CC-44FA-4FE5-8554-5E910315EC43}" type="pres">
      <dgm:prSet presAssocID="{C73A7E73-E6DF-4F7C-A7A1-DAF5B784E178}" presName="vert1" presStyleCnt="0"/>
      <dgm:spPr/>
    </dgm:pt>
    <dgm:pt modelId="{434BB459-A3C5-417D-8A0D-8E658E78A782}" type="pres">
      <dgm:prSet presAssocID="{43FF8A8E-620D-4AE7-AFE1-4452EF7573F2}" presName="thickLine" presStyleLbl="alignNode1" presStyleIdx="3" presStyleCnt="4"/>
      <dgm:spPr/>
    </dgm:pt>
    <dgm:pt modelId="{34FA0AC0-E4A8-47F1-879E-25BE12B367CD}" type="pres">
      <dgm:prSet presAssocID="{43FF8A8E-620D-4AE7-AFE1-4452EF7573F2}" presName="horz1" presStyleCnt="0"/>
      <dgm:spPr/>
    </dgm:pt>
    <dgm:pt modelId="{7AD94EEB-73B5-4E66-BECF-AFF708B0B61E}" type="pres">
      <dgm:prSet presAssocID="{43FF8A8E-620D-4AE7-AFE1-4452EF7573F2}" presName="tx1" presStyleLbl="revTx" presStyleIdx="3" presStyleCnt="4"/>
      <dgm:spPr/>
    </dgm:pt>
    <dgm:pt modelId="{34FEBE18-FADC-4954-98F9-F2BC7A3DFCB2}" type="pres">
      <dgm:prSet presAssocID="{43FF8A8E-620D-4AE7-AFE1-4452EF7573F2}" presName="vert1" presStyleCnt="0"/>
      <dgm:spPr/>
    </dgm:pt>
  </dgm:ptLst>
  <dgm:cxnLst>
    <dgm:cxn modelId="{99B2E83B-2DBF-4D70-A126-7D767A0214D0}" type="presOf" srcId="{2F5E22E6-01A8-4151-A5E8-A94C25B9FCF9}" destId="{089CAF81-EA82-496C-B98A-48D06355C8CD}" srcOrd="0" destOrd="0" presId="urn:microsoft.com/office/officeart/2008/layout/LinedList"/>
    <dgm:cxn modelId="{2897936C-96F8-4503-A6C1-EC2087BDD623}" type="presOf" srcId="{C73A7E73-E6DF-4F7C-A7A1-DAF5B784E178}" destId="{31EB1E03-FF5A-46C5-8AE8-9CCAC7B678DC}" srcOrd="0" destOrd="0" presId="urn:microsoft.com/office/officeart/2008/layout/LinedList"/>
    <dgm:cxn modelId="{4555227A-158C-4C41-9599-1CBFADAB5739}" type="presOf" srcId="{43FF8A8E-620D-4AE7-AFE1-4452EF7573F2}" destId="{7AD94EEB-73B5-4E66-BECF-AFF708B0B61E}" srcOrd="0" destOrd="0" presId="urn:microsoft.com/office/officeart/2008/layout/LinedList"/>
    <dgm:cxn modelId="{9B82748E-5851-4D2E-B745-3FDE4F46C058}" srcId="{2F5E22E6-01A8-4151-A5E8-A94C25B9FCF9}" destId="{21736E9C-C783-4392-A800-E7BAA16AAC4A}" srcOrd="1" destOrd="0" parTransId="{200A94D7-F2AC-4326-84FE-4687886F8152}" sibTransId="{0885DFFF-96F9-4D7B-8A6C-CA14357E398C}"/>
    <dgm:cxn modelId="{A038C491-F8E9-4C71-BCFF-B7A91138F0B3}" type="presOf" srcId="{21736E9C-C783-4392-A800-E7BAA16AAC4A}" destId="{ED22FE65-074C-40A2-928B-FBD72F9BF5AD}" srcOrd="0" destOrd="0" presId="urn:microsoft.com/office/officeart/2008/layout/LinedList"/>
    <dgm:cxn modelId="{951FF8B1-C49E-47FA-B8E5-38ECB7A722D7}" srcId="{2F5E22E6-01A8-4151-A5E8-A94C25B9FCF9}" destId="{B77349F5-30BB-40F3-B391-E2AF3383147F}" srcOrd="0" destOrd="0" parTransId="{087C513A-EBE1-44C1-9C17-2C3626BC7BBA}" sibTransId="{E468BEBD-3890-461A-8D44-0280CD1793C1}"/>
    <dgm:cxn modelId="{23A7C9C6-4316-4FD6-AAE3-EC587213B400}" srcId="{2F5E22E6-01A8-4151-A5E8-A94C25B9FCF9}" destId="{43FF8A8E-620D-4AE7-AFE1-4452EF7573F2}" srcOrd="3" destOrd="0" parTransId="{56BC5EEF-06CA-4803-9C90-B88B92E20F4E}" sibTransId="{BF473C68-3293-4B6A-922D-BCE1B915B27E}"/>
    <dgm:cxn modelId="{BFBE4DF2-88BF-48AC-B7D1-FD20AEECD6FF}" srcId="{2F5E22E6-01A8-4151-A5E8-A94C25B9FCF9}" destId="{C73A7E73-E6DF-4F7C-A7A1-DAF5B784E178}" srcOrd="2" destOrd="0" parTransId="{0D83D5E3-D098-4BFA-BBF7-622CEE2E332C}" sibTransId="{8D9F8C59-837F-477B-8D99-EC36703B8897}"/>
    <dgm:cxn modelId="{5DA595F8-A839-40F4-9412-1334EDA36491}" type="presOf" srcId="{B77349F5-30BB-40F3-B391-E2AF3383147F}" destId="{BFAB31F6-FEDB-4AC5-8B14-C70FCBCC073D}" srcOrd="0" destOrd="0" presId="urn:microsoft.com/office/officeart/2008/layout/LinedList"/>
    <dgm:cxn modelId="{891F1917-5317-41AB-BCD9-8FCC67489ACA}" type="presParOf" srcId="{089CAF81-EA82-496C-B98A-48D06355C8CD}" destId="{F34951CF-5CEE-4386-AA8A-D961FAB49A3A}" srcOrd="0" destOrd="0" presId="urn:microsoft.com/office/officeart/2008/layout/LinedList"/>
    <dgm:cxn modelId="{2EBB49E6-3AB4-4C2D-A769-E307D11EFB37}" type="presParOf" srcId="{089CAF81-EA82-496C-B98A-48D06355C8CD}" destId="{2DD1C4A5-E408-469B-BDD0-6103586D69B3}" srcOrd="1" destOrd="0" presId="urn:microsoft.com/office/officeart/2008/layout/LinedList"/>
    <dgm:cxn modelId="{C560E254-07E4-4730-93B5-B7E72935F320}" type="presParOf" srcId="{2DD1C4A5-E408-469B-BDD0-6103586D69B3}" destId="{BFAB31F6-FEDB-4AC5-8B14-C70FCBCC073D}" srcOrd="0" destOrd="0" presId="urn:microsoft.com/office/officeart/2008/layout/LinedList"/>
    <dgm:cxn modelId="{ADABB24B-3C5B-46B5-845E-2D738D7CE2A8}" type="presParOf" srcId="{2DD1C4A5-E408-469B-BDD0-6103586D69B3}" destId="{4EA23D02-A4A8-4DC5-82EF-4EEF30D15B01}" srcOrd="1" destOrd="0" presId="urn:microsoft.com/office/officeart/2008/layout/LinedList"/>
    <dgm:cxn modelId="{783EF4AE-17FE-4EEF-A00E-A8B2CD04E3F9}" type="presParOf" srcId="{089CAF81-EA82-496C-B98A-48D06355C8CD}" destId="{D2F4D94F-0FAE-4F33-8CC6-E80F88933895}" srcOrd="2" destOrd="0" presId="urn:microsoft.com/office/officeart/2008/layout/LinedList"/>
    <dgm:cxn modelId="{70856471-7515-4458-978A-5FBCD222FBE0}" type="presParOf" srcId="{089CAF81-EA82-496C-B98A-48D06355C8CD}" destId="{19E2FFF1-DCAE-42DE-B55F-381DFDF9B48D}" srcOrd="3" destOrd="0" presId="urn:microsoft.com/office/officeart/2008/layout/LinedList"/>
    <dgm:cxn modelId="{4A1FB2D3-E80E-4992-9142-37257A42A332}" type="presParOf" srcId="{19E2FFF1-DCAE-42DE-B55F-381DFDF9B48D}" destId="{ED22FE65-074C-40A2-928B-FBD72F9BF5AD}" srcOrd="0" destOrd="0" presId="urn:microsoft.com/office/officeart/2008/layout/LinedList"/>
    <dgm:cxn modelId="{ED5FBF87-1591-4125-B7E1-CD33246A2C4C}" type="presParOf" srcId="{19E2FFF1-DCAE-42DE-B55F-381DFDF9B48D}" destId="{D1DF0924-54B3-4C54-9A39-5C2677DC7720}" srcOrd="1" destOrd="0" presId="urn:microsoft.com/office/officeart/2008/layout/LinedList"/>
    <dgm:cxn modelId="{B4ADDACB-1495-4B10-952F-4F4C3788BF2C}" type="presParOf" srcId="{089CAF81-EA82-496C-B98A-48D06355C8CD}" destId="{F4F1417C-9B83-4743-82A4-03F7B1AB466D}" srcOrd="4" destOrd="0" presId="urn:microsoft.com/office/officeart/2008/layout/LinedList"/>
    <dgm:cxn modelId="{2B940ABA-0CF3-41FC-AA27-2869F685555B}" type="presParOf" srcId="{089CAF81-EA82-496C-B98A-48D06355C8CD}" destId="{3C5334C5-6642-424D-AD6D-4020B42DD911}" srcOrd="5" destOrd="0" presId="urn:microsoft.com/office/officeart/2008/layout/LinedList"/>
    <dgm:cxn modelId="{F2747063-8893-4B92-9508-6A3F12A26AB4}" type="presParOf" srcId="{3C5334C5-6642-424D-AD6D-4020B42DD911}" destId="{31EB1E03-FF5A-46C5-8AE8-9CCAC7B678DC}" srcOrd="0" destOrd="0" presId="urn:microsoft.com/office/officeart/2008/layout/LinedList"/>
    <dgm:cxn modelId="{B9E94EDC-A18D-4417-AFAF-327D09BB9EB7}" type="presParOf" srcId="{3C5334C5-6642-424D-AD6D-4020B42DD911}" destId="{825475CC-44FA-4FE5-8554-5E910315EC43}" srcOrd="1" destOrd="0" presId="urn:microsoft.com/office/officeart/2008/layout/LinedList"/>
    <dgm:cxn modelId="{0AE1213A-71EE-4524-9609-6F13966930E6}" type="presParOf" srcId="{089CAF81-EA82-496C-B98A-48D06355C8CD}" destId="{434BB459-A3C5-417D-8A0D-8E658E78A782}" srcOrd="6" destOrd="0" presId="urn:microsoft.com/office/officeart/2008/layout/LinedList"/>
    <dgm:cxn modelId="{E6F4CC5D-09E3-4022-AFB1-C9C54D030D3A}" type="presParOf" srcId="{089CAF81-EA82-496C-B98A-48D06355C8CD}" destId="{34FA0AC0-E4A8-47F1-879E-25BE12B367CD}" srcOrd="7" destOrd="0" presId="urn:microsoft.com/office/officeart/2008/layout/LinedList"/>
    <dgm:cxn modelId="{FC99958C-B3E6-48D2-8C5C-CFC778686B7A}" type="presParOf" srcId="{34FA0AC0-E4A8-47F1-879E-25BE12B367CD}" destId="{7AD94EEB-73B5-4E66-BECF-AFF708B0B61E}" srcOrd="0" destOrd="0" presId="urn:microsoft.com/office/officeart/2008/layout/LinedList"/>
    <dgm:cxn modelId="{0698F63E-E406-4374-AA1D-3DB36E105EC1}" type="presParOf" srcId="{34FA0AC0-E4A8-47F1-879E-25BE12B367CD}" destId="{34FEBE18-FADC-4954-98F9-F2BC7A3DFCB2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6027E40-7963-4B66-89B8-EEE925517BEE}">
      <dsp:nvSpPr>
        <dsp:cNvPr id="0" name=""/>
        <dsp:cNvSpPr/>
      </dsp:nvSpPr>
      <dsp:spPr>
        <a:xfrm>
          <a:off x="0" y="2137245"/>
          <a:ext cx="4852246" cy="197917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576" tIns="163576" rIns="163576" bIns="163576" numCol="1" spcCol="1270" anchor="ctr" anchorCtr="0">
          <a:noAutofit/>
        </a:bodyPr>
        <a:lstStyle/>
        <a:p>
          <a:pPr marL="0" lvl="0" indent="0" algn="ctr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Culturally- another language, country, connection with strangers</a:t>
          </a:r>
        </a:p>
      </dsp:txBody>
      <dsp:txXfrm>
        <a:off x="0" y="2137245"/>
        <a:ext cx="4852246" cy="1068751"/>
      </dsp:txXfrm>
    </dsp:sp>
    <dsp:sp modelId="{21F0ED37-7F42-4D23-846C-CAA0E33265BF}">
      <dsp:nvSpPr>
        <dsp:cNvPr id="0" name=""/>
        <dsp:cNvSpPr/>
      </dsp:nvSpPr>
      <dsp:spPr>
        <a:xfrm>
          <a:off x="0" y="3840198"/>
          <a:ext cx="4852246" cy="1000801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27940" rIns="156464" bIns="27940" numCol="1" spcCol="1270" anchor="t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What we felt getting our </a:t>
          </a:r>
          <a:r>
            <a:rPr lang="en-US" sz="2200" kern="1200" err="1"/>
            <a:t>Compostellas</a:t>
          </a:r>
          <a:endParaRPr lang="en-US" sz="2200" kern="120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/>
            <a:t>Found out our year was the most Americans</a:t>
          </a:r>
        </a:p>
      </dsp:txBody>
      <dsp:txXfrm>
        <a:off x="0" y="3840198"/>
        <a:ext cx="4852246" cy="1000801"/>
      </dsp:txXfrm>
    </dsp:sp>
    <dsp:sp modelId="{6F57E1FD-695B-409E-A1D6-93197762F7B4}">
      <dsp:nvSpPr>
        <dsp:cNvPr id="0" name=""/>
        <dsp:cNvSpPr/>
      </dsp:nvSpPr>
      <dsp:spPr>
        <a:xfrm rot="10800000">
          <a:off x="0" y="14072"/>
          <a:ext cx="4852246" cy="2195999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576" tIns="163576" rIns="163576" bIns="163576" numCol="1" spcCol="1270" anchor="ctr" anchorCtr="0">
          <a:noAutofit/>
        </a:bodyPr>
        <a:lstStyle/>
        <a:p>
          <a:pPr marL="0" lvl="0" indent="0" algn="ctr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Initial thoughts/ fears vs. differences at Cathedral</a:t>
          </a:r>
        </a:p>
      </dsp:txBody>
      <dsp:txXfrm rot="10800000">
        <a:off x="0" y="14072"/>
        <a:ext cx="4852246" cy="142689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4951CF-5CEE-4386-AA8A-D961FAB49A3A}">
      <dsp:nvSpPr>
        <dsp:cNvPr id="0" name=""/>
        <dsp:cNvSpPr/>
      </dsp:nvSpPr>
      <dsp:spPr>
        <a:xfrm>
          <a:off x="0" y="0"/>
          <a:ext cx="465562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FAB31F6-FEDB-4AC5-8B14-C70FCBCC073D}">
      <dsp:nvSpPr>
        <dsp:cNvPr id="0" name=""/>
        <dsp:cNvSpPr/>
      </dsp:nvSpPr>
      <dsp:spPr>
        <a:xfrm>
          <a:off x="0" y="0"/>
          <a:ext cx="4655623" cy="10878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t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Connecting with new people</a:t>
          </a:r>
        </a:p>
      </dsp:txBody>
      <dsp:txXfrm>
        <a:off x="0" y="0"/>
        <a:ext cx="4655623" cy="1087834"/>
      </dsp:txXfrm>
    </dsp:sp>
    <dsp:sp modelId="{D2F4D94F-0FAE-4F33-8CC6-E80F88933895}">
      <dsp:nvSpPr>
        <dsp:cNvPr id="0" name=""/>
        <dsp:cNvSpPr/>
      </dsp:nvSpPr>
      <dsp:spPr>
        <a:xfrm>
          <a:off x="0" y="1087834"/>
          <a:ext cx="465562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D22FE65-074C-40A2-928B-FBD72F9BF5AD}">
      <dsp:nvSpPr>
        <dsp:cNvPr id="0" name=""/>
        <dsp:cNvSpPr/>
      </dsp:nvSpPr>
      <dsp:spPr>
        <a:xfrm>
          <a:off x="0" y="1087834"/>
          <a:ext cx="4655623" cy="10878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t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Better understanding of oneself</a:t>
          </a:r>
        </a:p>
      </dsp:txBody>
      <dsp:txXfrm>
        <a:off x="0" y="1087834"/>
        <a:ext cx="4655623" cy="1087834"/>
      </dsp:txXfrm>
    </dsp:sp>
    <dsp:sp modelId="{F4F1417C-9B83-4743-82A4-03F7B1AB466D}">
      <dsp:nvSpPr>
        <dsp:cNvPr id="0" name=""/>
        <dsp:cNvSpPr/>
      </dsp:nvSpPr>
      <dsp:spPr>
        <a:xfrm>
          <a:off x="0" y="2175669"/>
          <a:ext cx="465562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1EB1E03-FF5A-46C5-8AE8-9CCAC7B678DC}">
      <dsp:nvSpPr>
        <dsp:cNvPr id="0" name=""/>
        <dsp:cNvSpPr/>
      </dsp:nvSpPr>
      <dsp:spPr>
        <a:xfrm>
          <a:off x="0" y="2175669"/>
          <a:ext cx="4655623" cy="10878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t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Cultural Differences </a:t>
          </a:r>
        </a:p>
      </dsp:txBody>
      <dsp:txXfrm>
        <a:off x="0" y="2175669"/>
        <a:ext cx="4655623" cy="1087834"/>
      </dsp:txXfrm>
    </dsp:sp>
    <dsp:sp modelId="{434BB459-A3C5-417D-8A0D-8E658E78A782}">
      <dsp:nvSpPr>
        <dsp:cNvPr id="0" name=""/>
        <dsp:cNvSpPr/>
      </dsp:nvSpPr>
      <dsp:spPr>
        <a:xfrm>
          <a:off x="0" y="3263503"/>
          <a:ext cx="465562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AD94EEB-73B5-4E66-BECF-AFF708B0B61E}">
      <dsp:nvSpPr>
        <dsp:cNvPr id="0" name=""/>
        <dsp:cNvSpPr/>
      </dsp:nvSpPr>
      <dsp:spPr>
        <a:xfrm>
          <a:off x="0" y="3263503"/>
          <a:ext cx="4655623" cy="10878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t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Personal goals</a:t>
          </a:r>
        </a:p>
      </dsp:txBody>
      <dsp:txXfrm>
        <a:off x="0" y="3263503"/>
        <a:ext cx="4655623" cy="108783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CFE04F-4203-4534-9C88-036B30935601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CD5135-FB7F-4654-A9B2-CD047116C4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0534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CD5135-FB7F-4654-A9B2-CD047116C48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587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CD5135-FB7F-4654-A9B2-CD047116C48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9309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86847D-1CF6-46BA-B46B-48BED0604A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="1" cap="all" spc="1500" baseline="0">
                <a:latin typeface="+mj-lt"/>
                <a:ea typeface="Source Sans Pro SemiBold" panose="020B0603030403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B4F5A5-C931-4A4C-B6B1-EF4C95965B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 cap="all" spc="4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grpSp>
        <p:nvGrpSpPr>
          <p:cNvPr id="7" name="Graphic 185">
            <a:extLst>
              <a:ext uri="{FF2B5EF4-FFF2-40B4-BE49-F238E27FC236}">
                <a16:creationId xmlns:a16="http://schemas.microsoft.com/office/drawing/2014/main" id="{8A351602-3772-4279-B0D3-A523F6F6EAB3}"/>
              </a:ext>
            </a:extLst>
          </p:cNvPr>
          <p:cNvGrpSpPr/>
          <p:nvPr/>
        </p:nvGrpSpPr>
        <p:grpSpPr>
          <a:xfrm>
            <a:off x="10999563" y="5987064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A5AAAA75-5FFB-4C07-AD4A-3146773E6CDD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1479895E-3847-44BB-8404-28F14219FB70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50E02F68-8149-4236-8D9F-6B550F78B932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956FCAAB-F073-4561-A484-42C7DD10DC26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6CF8DB94-87A3-43E9-9BBB-301CFF0FB05B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DE4AEC-B6E4-439C-B716-EBE3D4D1DC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FF81C-1FCB-4DBA-8044-F1A0FCFD45A6}" type="datetime1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78BC18-102E-45BF-8FEA-801E9C59D1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A8BF5F-B1F8-461F-9B3D-7D50D0242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D6BF779-0B8C-4CC2-9268-9506AD0C5331}"/>
              </a:ext>
            </a:extLst>
          </p:cNvPr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9331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F3A871-D377-4EC0-9ACF-86842F01E1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D53202-92A9-45A3-B812-777DB9578B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7" name="Graphic 185">
            <a:extLst>
              <a:ext uri="{FF2B5EF4-FFF2-40B4-BE49-F238E27FC236}">
                <a16:creationId xmlns:a16="http://schemas.microsoft.com/office/drawing/2014/main" id="{7196FB0C-3A9D-4892-90C9-21F3459AAD9E}"/>
              </a:ext>
            </a:extLst>
          </p:cNvPr>
          <p:cNvGrpSpPr/>
          <p:nvPr/>
        </p:nvGrpSpPr>
        <p:grpSpPr>
          <a:xfrm>
            <a:off x="10999563" y="5987064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16938C96-CF0F-4B69-A695-913F11BFC6F0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3CA7E6BB-6B60-4BF5-9D3E-A3FE782EF5B0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3F693EDA-57B3-4AEB-863B-B198C2A5A8E3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B3A04A96-045F-4B6E-AEEE-11A2FA01B4FC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7FB357DC-5AD3-44F4-879B-5AD6B18AC36F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2CA47F-83AD-4BE3-AC2F-6C17883F78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092B3-2D87-4CDF-B84B-C46E5F5D31F7}" type="datetime1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118A72-3200-4597-A9C5-0D9ECFF3E8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70055A-71D4-49B4-8A8F-19AFDB84E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B0E5D27-C447-432F-982D-B60FDD6F34AD}"/>
              </a:ext>
            </a:extLst>
          </p:cNvPr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7030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8C59DBB-9256-464D-8A6A-8BDA71541D6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A25E310-E6CB-4838-8E9B-B288DA5527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7" name="Graphic 185">
            <a:extLst>
              <a:ext uri="{FF2B5EF4-FFF2-40B4-BE49-F238E27FC236}">
                <a16:creationId xmlns:a16="http://schemas.microsoft.com/office/drawing/2014/main" id="{BCF412A8-E798-47AD-ABD9-98D76A55D30B}"/>
              </a:ext>
            </a:extLst>
          </p:cNvPr>
          <p:cNvGrpSpPr/>
          <p:nvPr/>
        </p:nvGrpSpPr>
        <p:grpSpPr>
          <a:xfrm>
            <a:off x="10999563" y="5987064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E70160C5-475D-401A-AEE2-2C04E99A1518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07CC7CE9-9C7F-49C2-8609-47BF523390F5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726FD5F1-978C-45AF-9086-D5DBE1F01681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3873AB1C-723A-4FB4-9B23-65BAF5074833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61DE5510-5094-4FA4-96E5-AD4841D1C38A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CE2202-679F-48B0-B2DD-F6F5471122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69E57-47B1-47B0-B526-3153E4B1E729}" type="datetime1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7BC83D-E4C0-49E1-ADA1-1AF403984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BF211E-B2EA-4CDC-9E84-B68983949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FE2F5FD-5D31-4C1D-82F8-93624C7B0A3C}"/>
              </a:ext>
            </a:extLst>
          </p:cNvPr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1617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F88500-1605-41EA-A15F-9B79DF7E40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B14AC8-25A5-4D7F-BF23-CB20AA2ECF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8" name="Graphic 185">
            <a:extLst>
              <a:ext uri="{FF2B5EF4-FFF2-40B4-BE49-F238E27FC236}">
                <a16:creationId xmlns:a16="http://schemas.microsoft.com/office/drawing/2014/main" id="{8997F1B7-1EE7-4EA5-A5A4-866F9A810C9F}"/>
              </a:ext>
            </a:extLst>
          </p:cNvPr>
          <p:cNvGrpSpPr/>
          <p:nvPr/>
        </p:nvGrpSpPr>
        <p:grpSpPr>
          <a:xfrm>
            <a:off x="10999563" y="5987064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B5E13483-2FB6-4753-8402-06FDC3498E06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88F0DF22-F640-4002-B783-DF1C6A9473F6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9C2787B8-7984-4332-B611-D3D3DE898FE0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AF3646C-B3D7-4F57-8FD2-CD93CEB39214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65FA7DA-93A0-43A4-834C-0F1BB9806A8C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995D22-0146-4DE2-9E78-4C00333D49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7773D-8987-489A-A650-3D6F7D5C7C38}" type="datetime1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59717A-A1FE-485D-AFFF-2C7026C710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6DB88B-64CF-4100-8F07-D191DD793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04332FF-8349-42A5-B5C8-5EE3825CE252}"/>
              </a:ext>
            </a:extLst>
          </p:cNvPr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7814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2BFE6C-EBF1-47DE-8468-E7125172B7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104992-D139-48DC-BCCE-D71EA23CA2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7" name="Graphic 185">
            <a:extLst>
              <a:ext uri="{FF2B5EF4-FFF2-40B4-BE49-F238E27FC236}">
                <a16:creationId xmlns:a16="http://schemas.microsoft.com/office/drawing/2014/main" id="{A8C5E768-0E62-4DE7-A0AF-93121DA8439E}"/>
              </a:ext>
            </a:extLst>
          </p:cNvPr>
          <p:cNvGrpSpPr/>
          <p:nvPr/>
        </p:nvGrpSpPr>
        <p:grpSpPr>
          <a:xfrm>
            <a:off x="10999563" y="5987064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6402845F-9E8A-41E1-B051-1AAA46C997A2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AA45C410-5FD0-4339-A3BC-A865DE4190AF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C7B0B703-8BA8-483C-A433-C44C809687DE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ECCFA03D-B879-419B-88B9-F4F3645C8AF5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B6B0260A-6B2D-4F54-8614-60BC3103E166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1AB8F6-0796-47E9-B1D4-760B7CCFC7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150C1-1D78-4D80-810D-E9E86F6E88AB}" type="datetime1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886FC0-7327-44D9-B689-0AE73FD255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19D265-BFBA-4C93-9B1A-B9483AE6B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64F5FEB-DE92-47DA-8C46-DC088E8960A4}"/>
              </a:ext>
            </a:extLst>
          </p:cNvPr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3454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7637BE-B22F-40EE-94F0-04549BC56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A71582-4BAF-4211-AD4A-476ED6EB11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9DCF6B-C800-4345-BAE9-EE9FA65903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8" name="Graphic 185">
            <a:extLst>
              <a:ext uri="{FF2B5EF4-FFF2-40B4-BE49-F238E27FC236}">
                <a16:creationId xmlns:a16="http://schemas.microsoft.com/office/drawing/2014/main" id="{E6190A1E-5381-43C4-B058-7758339984D6}"/>
              </a:ext>
            </a:extLst>
          </p:cNvPr>
          <p:cNvGrpSpPr/>
          <p:nvPr/>
        </p:nvGrpSpPr>
        <p:grpSpPr>
          <a:xfrm>
            <a:off x="10999563" y="5987064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F7E35469-0BEA-4E5E-955F-1AA300A62DE5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58F650BE-565E-4A52-8143-7A87700FC5F5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286A3F89-AA2A-44E5-915E-C47A069EB685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C57F514-AB27-4489-8D3C-01DD1025DDAD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0141169F-1C39-4D04-AF32-D0D14D004B05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087465-759F-4895-8FC6-DD464FB91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9CBD8-1588-4B6B-B74D-87480DDE94C0}" type="datetime1">
              <a:rPr lang="en-US" smtClean="0"/>
              <a:t>4/9/2024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F1AA18-D8A5-44D9-881C-522258ED54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1BA574-A76A-4F4C-8CBD-768278B66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2793E083-ADC4-4391-83DD-781529A66110}"/>
              </a:ext>
            </a:extLst>
          </p:cNvPr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3127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31B666-D6BE-4FA8-9CF1-F15FD58B0C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CE4B4A-DE64-4563-83CD-C40B1D681D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DA0314-0202-4E6D-8352-C28376A9C0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7B56083-87B4-4603-B6FF-A9EB68E3E6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33708CF-F028-4917-A9CB-59BF5248A20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10" name="Graphic 185">
            <a:extLst>
              <a:ext uri="{FF2B5EF4-FFF2-40B4-BE49-F238E27FC236}">
                <a16:creationId xmlns:a16="http://schemas.microsoft.com/office/drawing/2014/main" id="{81B934BF-E239-47E1-93E9-EA3182162D21}"/>
              </a:ext>
            </a:extLst>
          </p:cNvPr>
          <p:cNvGrpSpPr/>
          <p:nvPr/>
        </p:nvGrpSpPr>
        <p:grpSpPr>
          <a:xfrm>
            <a:off x="10999563" y="5987064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C3BBF177-5044-426A-93ED-64BDC84BF184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74270648-77F5-4D28-B691-DA57AA28FD73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6086B770-2F70-4B7B-9525-286BBD63AD72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57DDC14D-7AE3-41CD-ADFC-A3601D4F9DF3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42181834-8401-4B66-85EE-1CBF57807DAB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433C091-3B62-4087-9A97-63BBE28CFF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94440-721C-4D75-BD4F-4CFB3D51CDCA}" type="datetime1">
              <a:rPr lang="en-US" smtClean="0"/>
              <a:t>4/9/2024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70710C3-2723-4847-BCAF-96D9FAE50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6618B2C-95AC-4438-97FD-07ACF297B8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D6B0F5A7-6E8A-4BCD-8F1F-233ECD21B262}"/>
              </a:ext>
            </a:extLst>
          </p:cNvPr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4759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29CF7F-748D-4598-983E-96A2BE269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grpSp>
        <p:nvGrpSpPr>
          <p:cNvPr id="6" name="Graphic 185">
            <a:extLst>
              <a:ext uri="{FF2B5EF4-FFF2-40B4-BE49-F238E27FC236}">
                <a16:creationId xmlns:a16="http://schemas.microsoft.com/office/drawing/2014/main" id="{DFD4D3BE-80D4-4E69-9C76-F0D8517DF690}"/>
              </a:ext>
            </a:extLst>
          </p:cNvPr>
          <p:cNvGrpSpPr/>
          <p:nvPr/>
        </p:nvGrpSpPr>
        <p:grpSpPr>
          <a:xfrm>
            <a:off x="10999563" y="5987064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A0B6E97F-00E1-4372-8978-8BCBDC9026E6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CC7651B7-7A30-4AFA-A4D7-0B0C5D2DDAAF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FD2FC5CA-556B-4409-B084-34753A1F04E6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3E63FB41-EE1F-4889-9096-3A38936330D5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DD19F3B-7B3E-4861-8FDA-D0116C96C16E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10A2C46-C908-4010-AAE2-9FA41B145C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01A64-483B-4532-94FB-D8F90CB6DEE0}" type="datetime1">
              <a:rPr lang="en-US" smtClean="0"/>
              <a:t>4/9/2024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CF5279-7D37-4D98-9A70-987C84F62C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96FAD0-59EF-49AA-BBC6-A0EC184DD2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76EB399-18D2-46D5-8757-35FCFF8EA80D}"/>
              </a:ext>
            </a:extLst>
          </p:cNvPr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1655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aphic 185">
            <a:extLst>
              <a:ext uri="{FF2B5EF4-FFF2-40B4-BE49-F238E27FC236}">
                <a16:creationId xmlns:a16="http://schemas.microsoft.com/office/drawing/2014/main" id="{773CCE17-EE0F-40E0-B7AE-CF7677B64709}"/>
              </a:ext>
            </a:extLst>
          </p:cNvPr>
          <p:cNvGrpSpPr/>
          <p:nvPr/>
        </p:nvGrpSpPr>
        <p:grpSpPr>
          <a:xfrm>
            <a:off x="10999563" y="5987064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B0AC6C4E-6EA5-454A-AB84-8B94D8B585EC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B4329338-925B-4677-BA6E-4357D37DB545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334C0A08-043F-4818-BA1D-BCC9F811A873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DCB185DD-ED0D-4633-8098-95C4A6F177CC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AD50526-B611-40B6-BB45-AE82F0EF5992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708C302-4224-4668-8CAC-3267172A0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8FB39-20FB-4E2E-B861-45B709B9C3C5}" type="datetime1">
              <a:rPr lang="en-US" smtClean="0"/>
              <a:t>4/9/2024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0C8FC22-AEB6-4BAF-BF93-41A2C757CC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2CA88A-5462-4F17-AFA0-52721ADDBB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0CCC791-94D7-4BB8-9EDF-423CEA1F6215}"/>
              </a:ext>
            </a:extLst>
          </p:cNvPr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7290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E6AC37-C5B5-462A-BE4A-E55CEBF2A3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4B007F-32A8-4688-BBEF-4FCB99DF5E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F2E2EB-BF8A-44A4-8AE0-BD6C31B1D9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8" name="Graphic 185">
            <a:extLst>
              <a:ext uri="{FF2B5EF4-FFF2-40B4-BE49-F238E27FC236}">
                <a16:creationId xmlns:a16="http://schemas.microsoft.com/office/drawing/2014/main" id="{FC9E188F-54C8-4547-9F8C-525712AD7DB6}"/>
              </a:ext>
            </a:extLst>
          </p:cNvPr>
          <p:cNvGrpSpPr/>
          <p:nvPr/>
        </p:nvGrpSpPr>
        <p:grpSpPr>
          <a:xfrm>
            <a:off x="10999563" y="5987064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B99C4538-3939-47A9-A590-09FF21960653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7541CA75-5D05-4996-A26D-CE0C909CD5F7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86305856-26BC-4BCC-BEF3-5E9CED941775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BC69651C-AC37-4CD2-8367-19297D7E2389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3E9031B-BA8D-4D9D-9BB3-A16F7A80F854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9840A2-CF60-4C47-B955-E65BC451FE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8AC19-8BD6-476C-9770-8884373BCF00}" type="datetime1">
              <a:rPr lang="en-US" smtClean="0"/>
              <a:t>4/9/2024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79DC6E-CC55-47AB-A405-5FB7EE2D19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5D5E7D-EBA7-4DB0-8C78-7EB8A85FA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5B051DE-636E-4B3C-9886-2055CE23E49A}"/>
              </a:ext>
            </a:extLst>
          </p:cNvPr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8500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F1D355-3146-41D1-B7DC-20B8ACE390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AD4AAFB-E8F8-4FD1-8C6A-ED2C3FAD50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051AF1-B16F-43B9-95CC-C17B570DEC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8" name="Graphic 185">
            <a:extLst>
              <a:ext uri="{FF2B5EF4-FFF2-40B4-BE49-F238E27FC236}">
                <a16:creationId xmlns:a16="http://schemas.microsoft.com/office/drawing/2014/main" id="{C8B77273-9FF7-4B93-8385-AD09A5F86AE5}"/>
              </a:ext>
            </a:extLst>
          </p:cNvPr>
          <p:cNvGrpSpPr/>
          <p:nvPr/>
        </p:nvGrpSpPr>
        <p:grpSpPr>
          <a:xfrm>
            <a:off x="10999563" y="5987064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3117A673-3729-4EAD-9E8C-52BEBF74B857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EE8DB752-94CD-4A94-BDE3-DD285EB89F3F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32F8DDFC-E5CA-4F36-B2BE-BCE49D4F6C95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0BB589AE-2F9C-4C83-8DC7-1205CB037525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7AC9A2DE-3C9E-4CD0-8C7A-CC5F9F9942E4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8C8714-2467-4715-934E-6787C84F79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68C53-8AD1-4F09-9486-FB3406B99CFA}" type="datetime1">
              <a:rPr lang="en-US" smtClean="0"/>
              <a:t>4/9/2024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6F13D6-03EC-4D31-8BB1-9FFDE3633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65D4DD-A2A4-4DF6-9527-E5F12FEB9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FD202F3A-9FDE-4E11-B865-FBAEC415F880}"/>
              </a:ext>
            </a:extLst>
          </p:cNvPr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7513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633F5C3-CD4B-4472-B59A-49D460CB1C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72236B-AB2C-4D6F-AE15-700992DA91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90F509-07BE-4446-8772-F44E09936B7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cap="all" spc="100" baseline="0">
                <a:solidFill>
                  <a:schemeClr val="tx1">
                    <a:tint val="75000"/>
                  </a:schemeClr>
                </a:solidFill>
                <a:latin typeface="+mn-lt"/>
                <a:ea typeface="Source Sans Pro SemiBold" panose="020B0603030403020204" pitchFamily="34" charset="0"/>
              </a:defRPr>
            </a:lvl1pPr>
          </a:lstStyle>
          <a:p>
            <a:fld id="{BA543EDD-D0D2-447F-B24F-3717AF4B109D}" type="datetime1">
              <a:rPr lang="en-US" smtClean="0"/>
              <a:pPr/>
              <a:t>4/9/2024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1B927E-3833-4F85-99B5-56B5F1E540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cap="all" spc="100" baseline="0">
                <a:solidFill>
                  <a:schemeClr val="tx1">
                    <a:tint val="75000"/>
                  </a:schemeClr>
                </a:solidFill>
                <a:latin typeface="+mn-lt"/>
                <a:ea typeface="Source Sans Pro SemiBold" panose="020B0603030403020204" pitchFamily="34" charset="0"/>
              </a:defRPr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28CB64-4E98-43DE-B543-7BE5B329DB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cap="all" spc="100" baseline="0">
                <a:solidFill>
                  <a:schemeClr val="tx1">
                    <a:tint val="75000"/>
                  </a:schemeClr>
                </a:solidFill>
                <a:latin typeface="+mn-lt"/>
                <a:ea typeface="Source Sans Pro SemiBold" panose="020B0603030403020204" pitchFamily="34" charset="0"/>
              </a:defRPr>
            </a:lvl1pPr>
          </a:lstStyle>
          <a:p>
            <a:fld id="{F3450C42-9A0B-4425-92C2-70FCF7C457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1938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16" r:id="rId6"/>
    <p:sldLayoutId id="2147483712" r:id="rId7"/>
    <p:sldLayoutId id="2147483713" r:id="rId8"/>
    <p:sldLayoutId id="2147483714" r:id="rId9"/>
    <p:sldLayoutId id="2147483715" r:id="rId10"/>
    <p:sldLayoutId id="2147483717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Relationship Id="rId9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hyperlink" Target="https://www.youtube.com/watch?v=fxa1RVbgEec&amp;list=UUPMcHmXjiQQj8p_b_fZf1hw&amp;index=1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21.jpe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20.jpeg"/><Relationship Id="rId4" Type="http://schemas.openxmlformats.org/officeDocument/2006/relationships/diagramLayout" Target="../diagrams/layout1.xml"/><Relationship Id="rId9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diagramLayout" Target="../diagrams/layout2.xml"/><Relationship Id="rId7" Type="http://schemas.openxmlformats.org/officeDocument/2006/relationships/image" Target="../media/image26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10" Type="http://schemas.openxmlformats.org/officeDocument/2006/relationships/image" Target="../media/image29.jpeg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2" name="Rectangle 41">
            <a:extLst>
              <a:ext uri="{FF2B5EF4-FFF2-40B4-BE49-F238E27FC236}">
                <a16:creationId xmlns:a16="http://schemas.microsoft.com/office/drawing/2014/main" id="{8B646C36-EEEC-4D52-8E8E-206F4CD8A3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524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5268C9-FBF9-716A-BCED-654956C22A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7119" y="810623"/>
            <a:ext cx="4894428" cy="3570162"/>
          </a:xfrm>
        </p:spPr>
        <p:txBody>
          <a:bodyPr anchor="b">
            <a:normAutofit/>
          </a:bodyPr>
          <a:lstStyle/>
          <a:p>
            <a:r>
              <a:rPr lang="en-US" sz="4200"/>
              <a:t>THE CAMINO DE SANTIAGO STUDY ABROAD 2023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61E5378-FD49-9F2A-E065-737537BECB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7119" y="4547167"/>
            <a:ext cx="4894428" cy="1288482"/>
          </a:xfrm>
        </p:spPr>
        <p:txBody>
          <a:bodyPr>
            <a:normAutofit/>
          </a:bodyPr>
          <a:lstStyle/>
          <a:p>
            <a:r>
              <a:rPr lang="en-US" sz="2200"/>
              <a:t>9 students </a:t>
            </a:r>
          </a:p>
          <a:p>
            <a:r>
              <a:rPr lang="en-US" sz="2200"/>
              <a:t>1 professor</a:t>
            </a:r>
          </a:p>
          <a:p>
            <a:r>
              <a:rPr lang="en-US" sz="2200"/>
              <a:t>1 nurse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B2EBBF56-923D-48A7-9F8F-86E33CFA3E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481655" y="673020"/>
            <a:ext cx="4833902" cy="5683329"/>
            <a:chOff x="1674895" y="1345036"/>
            <a:chExt cx="5428610" cy="4210939"/>
          </a:xfrm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A6D5794E-BC9E-4A8A-BB29-9A32C8F267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74895" y="1345036"/>
              <a:ext cx="5428610" cy="4210939"/>
            </a:xfrm>
            <a:prstGeom prst="rect">
              <a:avLst/>
            </a:prstGeom>
            <a:solidFill>
              <a:srgbClr val="FFFFFF"/>
            </a:solidFill>
            <a:ln w="28575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216175AF-13E0-4D14-8638-11BBE8359A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74895" y="1345036"/>
              <a:ext cx="5428610" cy="4210939"/>
            </a:xfrm>
            <a:prstGeom prst="rect">
              <a:avLst/>
            </a:prstGeom>
            <a:solidFill>
              <a:schemeClr val="accent3">
                <a:alpha val="2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 useBgFill="1">
        <p:nvSpPr>
          <p:cNvPr id="48" name="Rectangle 47">
            <a:extLst>
              <a:ext uri="{FF2B5EF4-FFF2-40B4-BE49-F238E27FC236}">
                <a16:creationId xmlns:a16="http://schemas.microsoft.com/office/drawing/2014/main" id="{8258443E-B333-44F4-8D49-1EAB1C1A46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50256" y="596822"/>
            <a:ext cx="4833901" cy="5653877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0" name="Graphic 185">
            <a:extLst>
              <a:ext uri="{FF2B5EF4-FFF2-40B4-BE49-F238E27FC236}">
                <a16:creationId xmlns:a16="http://schemas.microsoft.com/office/drawing/2014/main" id="{FB9739EB-7F66-433D-841F-AB3CD18700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463427" y="1159624"/>
            <a:ext cx="1054466" cy="469689"/>
            <a:chOff x="9841624" y="4115729"/>
            <a:chExt cx="602169" cy="268223"/>
          </a:xfrm>
          <a:solidFill>
            <a:schemeClr val="tx1"/>
          </a:solidFill>
        </p:grpSpPr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104F2BBD-A005-4DCB-9566-F2351050BE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8B00DEC7-198B-49D1-98FD-018F3ECFCF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F14DFC82-B3B3-468E-91B3-1302CFC684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D3250EFE-214E-4B8E-AF96-036A514FFB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AD058EBE-D4A5-4C43-B170-6A451F87A7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6" name="Picture 5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4D2C3EEE-E94A-D387-A6CF-1AB000CCCE2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20" r="13776" b="21077"/>
          <a:stretch/>
        </p:blipFill>
        <p:spPr>
          <a:xfrm>
            <a:off x="6365336" y="1921850"/>
            <a:ext cx="4817307" cy="3015364"/>
          </a:xfrm>
          <a:prstGeom prst="rect">
            <a:avLst/>
          </a:prstGeom>
          <a:ln w="28575">
            <a:noFill/>
          </a:ln>
        </p:spPr>
      </p:pic>
      <p:sp>
        <p:nvSpPr>
          <p:cNvPr id="57" name="Graphic 212">
            <a:extLst>
              <a:ext uri="{FF2B5EF4-FFF2-40B4-BE49-F238E27FC236}">
                <a16:creationId xmlns:a16="http://schemas.microsoft.com/office/drawing/2014/main" id="{4FB204DF-284E-45F6-A017-79A4DF57BC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24285" y="1286612"/>
            <a:ext cx="891445" cy="891445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59" name="Graphic 212">
            <a:extLst>
              <a:ext uri="{FF2B5EF4-FFF2-40B4-BE49-F238E27FC236}">
                <a16:creationId xmlns:a16="http://schemas.microsoft.com/office/drawing/2014/main" id="{EB8560A9-B281-46EB-A304-1E4A5A00D6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24285" y="1286612"/>
            <a:ext cx="891445" cy="891445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4D1A5E71-B6B6-486A-8CDC-C7ABD9B903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31256" y="5416520"/>
            <a:ext cx="419129" cy="419129"/>
          </a:xfrm>
          <a:prstGeom prst="ellipse">
            <a:avLst/>
          </a:prstGeom>
          <a:solidFill>
            <a:srgbClr val="FFFFFF"/>
          </a:solidFill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667882DD-56E8-460E-99D5-86E71982D5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31256" y="5416520"/>
            <a:ext cx="419129" cy="419129"/>
          </a:xfrm>
          <a:prstGeom prst="ellipse">
            <a:avLst/>
          </a:prstGeom>
          <a:solidFill>
            <a:schemeClr val="accent1">
              <a:alpha val="2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5536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8" name="Rectangle 67">
            <a:extLst>
              <a:ext uri="{FF2B5EF4-FFF2-40B4-BE49-F238E27FC236}">
                <a16:creationId xmlns:a16="http://schemas.microsoft.com/office/drawing/2014/main" id="{5A0118C5-4F8D-4CF4-BADD-53FEACC6C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9" name="Graphic 38">
            <a:extLst>
              <a:ext uri="{FF2B5EF4-FFF2-40B4-BE49-F238E27FC236}">
                <a16:creationId xmlns:a16="http://schemas.microsoft.com/office/drawing/2014/main" id="{6B67BE95-96EF-433C-9F29-B0732AA6B6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78883"/>
            <a:ext cx="1370098" cy="508993"/>
            <a:chOff x="2267504" y="2540250"/>
            <a:chExt cx="1990951" cy="739640"/>
          </a:xfrm>
          <a:solidFill>
            <a:schemeClr val="tx1"/>
          </a:solidFill>
        </p:grpSpPr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AD324976-1596-4B76-A61C-5626816B24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267504" y="2540250"/>
              <a:ext cx="1990951" cy="286230"/>
            </a:xfrm>
            <a:custGeom>
              <a:avLst/>
              <a:gdLst>
                <a:gd name="connsiteX0" fmla="*/ 1489414 w 1990951"/>
                <a:gd name="connsiteY0" fmla="*/ 286231 h 286230"/>
                <a:gd name="connsiteX1" fmla="*/ 1243712 w 1990951"/>
                <a:gd name="connsiteY1" fmla="*/ 40528 h 286230"/>
                <a:gd name="connsiteX2" fmla="*/ 995476 w 1990951"/>
                <a:gd name="connsiteY2" fmla="*/ 286231 h 286230"/>
                <a:gd name="connsiteX3" fmla="*/ 749773 w 1990951"/>
                <a:gd name="connsiteY3" fmla="*/ 40528 h 286230"/>
                <a:gd name="connsiteX4" fmla="*/ 504071 w 1990951"/>
                <a:gd name="connsiteY4" fmla="*/ 286231 h 286230"/>
                <a:gd name="connsiteX5" fmla="*/ 255835 w 1990951"/>
                <a:gd name="connsiteY5" fmla="*/ 40528 h 286230"/>
                <a:gd name="connsiteX6" fmla="*/ 20264 w 1990951"/>
                <a:gd name="connsiteY6" fmla="*/ 276099 h 286230"/>
                <a:gd name="connsiteX7" fmla="*/ 0 w 1990951"/>
                <a:gd name="connsiteY7" fmla="*/ 255835 h 286230"/>
                <a:gd name="connsiteX8" fmla="*/ 255835 w 1990951"/>
                <a:gd name="connsiteY8" fmla="*/ 0 h 286230"/>
                <a:gd name="connsiteX9" fmla="*/ 504071 w 1990951"/>
                <a:gd name="connsiteY9" fmla="*/ 245703 h 286230"/>
                <a:gd name="connsiteX10" fmla="*/ 749773 w 1990951"/>
                <a:gd name="connsiteY10" fmla="*/ 0 h 286230"/>
                <a:gd name="connsiteX11" fmla="*/ 995476 w 1990951"/>
                <a:gd name="connsiteY11" fmla="*/ 245703 h 286230"/>
                <a:gd name="connsiteX12" fmla="*/ 1243712 w 1990951"/>
                <a:gd name="connsiteY12" fmla="*/ 0 h 286230"/>
                <a:gd name="connsiteX13" fmla="*/ 1489414 w 1990951"/>
                <a:gd name="connsiteY13" fmla="*/ 245703 h 286230"/>
                <a:gd name="connsiteX14" fmla="*/ 1735117 w 1990951"/>
                <a:gd name="connsiteY14" fmla="*/ 0 h 286230"/>
                <a:gd name="connsiteX15" fmla="*/ 1990952 w 1990951"/>
                <a:gd name="connsiteY15" fmla="*/ 255835 h 286230"/>
                <a:gd name="connsiteX16" fmla="*/ 1973221 w 1990951"/>
                <a:gd name="connsiteY16" fmla="*/ 276099 h 286230"/>
                <a:gd name="connsiteX17" fmla="*/ 1735117 w 1990951"/>
                <a:gd name="connsiteY17" fmla="*/ 40528 h 286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90951" h="286230">
                  <a:moveTo>
                    <a:pt x="1489414" y="286231"/>
                  </a:moveTo>
                  <a:lnTo>
                    <a:pt x="1243712" y="40528"/>
                  </a:lnTo>
                  <a:lnTo>
                    <a:pt x="995476" y="286231"/>
                  </a:lnTo>
                  <a:lnTo>
                    <a:pt x="749773" y="40528"/>
                  </a:lnTo>
                  <a:lnTo>
                    <a:pt x="504071" y="286231"/>
                  </a:lnTo>
                  <a:lnTo>
                    <a:pt x="255835" y="40528"/>
                  </a:lnTo>
                  <a:lnTo>
                    <a:pt x="20264" y="276099"/>
                  </a:lnTo>
                  <a:lnTo>
                    <a:pt x="0" y="255835"/>
                  </a:lnTo>
                  <a:lnTo>
                    <a:pt x="255835" y="0"/>
                  </a:lnTo>
                  <a:lnTo>
                    <a:pt x="504071" y="245703"/>
                  </a:lnTo>
                  <a:lnTo>
                    <a:pt x="749773" y="0"/>
                  </a:lnTo>
                  <a:lnTo>
                    <a:pt x="995476" y="245703"/>
                  </a:lnTo>
                  <a:lnTo>
                    <a:pt x="1243712" y="0"/>
                  </a:lnTo>
                  <a:lnTo>
                    <a:pt x="1489414" y="245703"/>
                  </a:lnTo>
                  <a:lnTo>
                    <a:pt x="1735117" y="0"/>
                  </a:lnTo>
                  <a:lnTo>
                    <a:pt x="1990952" y="255835"/>
                  </a:lnTo>
                  <a:lnTo>
                    <a:pt x="1973221" y="276099"/>
                  </a:lnTo>
                  <a:lnTo>
                    <a:pt x="1735117" y="40528"/>
                  </a:lnTo>
                  <a:close/>
                </a:path>
              </a:pathLst>
            </a:custGeom>
            <a:grpFill/>
            <a:ln w="253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C44DEF24-FB22-48A2-8257-B97AD7E1AA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267504" y="2993660"/>
              <a:ext cx="1990951" cy="286230"/>
            </a:xfrm>
            <a:custGeom>
              <a:avLst/>
              <a:gdLst>
                <a:gd name="connsiteX0" fmla="*/ 1489414 w 1990951"/>
                <a:gd name="connsiteY0" fmla="*/ 286231 h 286230"/>
                <a:gd name="connsiteX1" fmla="*/ 1243712 w 1990951"/>
                <a:gd name="connsiteY1" fmla="*/ 40528 h 286230"/>
                <a:gd name="connsiteX2" fmla="*/ 995476 w 1990951"/>
                <a:gd name="connsiteY2" fmla="*/ 286231 h 286230"/>
                <a:gd name="connsiteX3" fmla="*/ 749773 w 1990951"/>
                <a:gd name="connsiteY3" fmla="*/ 40528 h 286230"/>
                <a:gd name="connsiteX4" fmla="*/ 504071 w 1990951"/>
                <a:gd name="connsiteY4" fmla="*/ 286231 h 286230"/>
                <a:gd name="connsiteX5" fmla="*/ 255835 w 1990951"/>
                <a:gd name="connsiteY5" fmla="*/ 40528 h 286230"/>
                <a:gd name="connsiteX6" fmla="*/ 20264 w 1990951"/>
                <a:gd name="connsiteY6" fmla="*/ 276099 h 286230"/>
                <a:gd name="connsiteX7" fmla="*/ 0 w 1990951"/>
                <a:gd name="connsiteY7" fmla="*/ 258368 h 286230"/>
                <a:gd name="connsiteX8" fmla="*/ 255835 w 1990951"/>
                <a:gd name="connsiteY8" fmla="*/ 0 h 286230"/>
                <a:gd name="connsiteX9" fmla="*/ 504071 w 1990951"/>
                <a:gd name="connsiteY9" fmla="*/ 248236 h 286230"/>
                <a:gd name="connsiteX10" fmla="*/ 749773 w 1990951"/>
                <a:gd name="connsiteY10" fmla="*/ 0 h 286230"/>
                <a:gd name="connsiteX11" fmla="*/ 995476 w 1990951"/>
                <a:gd name="connsiteY11" fmla="*/ 248236 h 286230"/>
                <a:gd name="connsiteX12" fmla="*/ 1243712 w 1990951"/>
                <a:gd name="connsiteY12" fmla="*/ 0 h 286230"/>
                <a:gd name="connsiteX13" fmla="*/ 1489414 w 1990951"/>
                <a:gd name="connsiteY13" fmla="*/ 248236 h 286230"/>
                <a:gd name="connsiteX14" fmla="*/ 1735117 w 1990951"/>
                <a:gd name="connsiteY14" fmla="*/ 0 h 286230"/>
                <a:gd name="connsiteX15" fmla="*/ 1990952 w 1990951"/>
                <a:gd name="connsiteY15" fmla="*/ 258368 h 286230"/>
                <a:gd name="connsiteX16" fmla="*/ 1973221 w 1990951"/>
                <a:gd name="connsiteY16" fmla="*/ 276099 h 286230"/>
                <a:gd name="connsiteX17" fmla="*/ 1735117 w 1990951"/>
                <a:gd name="connsiteY17" fmla="*/ 40528 h 286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90951" h="286230">
                  <a:moveTo>
                    <a:pt x="1489414" y="286231"/>
                  </a:moveTo>
                  <a:lnTo>
                    <a:pt x="1243712" y="40528"/>
                  </a:lnTo>
                  <a:lnTo>
                    <a:pt x="995476" y="286231"/>
                  </a:lnTo>
                  <a:lnTo>
                    <a:pt x="749773" y="40528"/>
                  </a:lnTo>
                  <a:lnTo>
                    <a:pt x="504071" y="286231"/>
                  </a:lnTo>
                  <a:lnTo>
                    <a:pt x="255835" y="40528"/>
                  </a:lnTo>
                  <a:lnTo>
                    <a:pt x="20264" y="276099"/>
                  </a:lnTo>
                  <a:lnTo>
                    <a:pt x="0" y="258368"/>
                  </a:lnTo>
                  <a:lnTo>
                    <a:pt x="255835" y="0"/>
                  </a:lnTo>
                  <a:lnTo>
                    <a:pt x="504071" y="248236"/>
                  </a:lnTo>
                  <a:lnTo>
                    <a:pt x="749773" y="0"/>
                  </a:lnTo>
                  <a:lnTo>
                    <a:pt x="995476" y="248236"/>
                  </a:lnTo>
                  <a:lnTo>
                    <a:pt x="1243712" y="0"/>
                  </a:lnTo>
                  <a:lnTo>
                    <a:pt x="1489414" y="248236"/>
                  </a:lnTo>
                  <a:lnTo>
                    <a:pt x="1735117" y="0"/>
                  </a:lnTo>
                  <a:lnTo>
                    <a:pt x="1990952" y="258368"/>
                  </a:lnTo>
                  <a:lnTo>
                    <a:pt x="1973221" y="276099"/>
                  </a:lnTo>
                  <a:lnTo>
                    <a:pt x="1735117" y="40528"/>
                  </a:lnTo>
                  <a:close/>
                </a:path>
              </a:pathLst>
            </a:custGeom>
            <a:grpFill/>
            <a:ln w="253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C6050274-04F5-403E-93CD-0F33B9B7E8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38200" y="939828"/>
            <a:ext cx="2618796" cy="2388127"/>
            <a:chOff x="1674895" y="1345036"/>
            <a:chExt cx="5428610" cy="4210939"/>
          </a:xfrm>
        </p:grpSpPr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E156683D-D795-4D85-846C-9FF61160DC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74895" y="1345036"/>
              <a:ext cx="5428610" cy="4210939"/>
            </a:xfrm>
            <a:prstGeom prst="rect">
              <a:avLst/>
            </a:prstGeom>
            <a:solidFill>
              <a:srgbClr val="FFFFFF"/>
            </a:solidFill>
            <a:ln w="28575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F444340D-4FAB-43E4-A02D-436F9ADC3B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74895" y="1345036"/>
              <a:ext cx="5428610" cy="4210939"/>
            </a:xfrm>
            <a:prstGeom prst="rect">
              <a:avLst/>
            </a:prstGeom>
            <a:solidFill>
              <a:schemeClr val="accent3">
                <a:alpha val="2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CAEBFCD5-5356-4326-8D39-8235A46CD7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5049" y="801359"/>
            <a:ext cx="2695293" cy="242906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9EF310-7083-30BA-1A16-9CA0910250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049" y="937933"/>
            <a:ext cx="2695293" cy="2190031"/>
          </a:xfrm>
        </p:spPr>
        <p:txBody>
          <a:bodyPr>
            <a:normAutofit/>
          </a:bodyPr>
          <a:lstStyle/>
          <a:p>
            <a:pPr algn="ctr"/>
            <a:r>
              <a:rPr lang="en-US" sz="3200"/>
              <a:t>WHAT IS THE CAMINO?</a:t>
            </a:r>
          </a:p>
        </p:txBody>
      </p:sp>
      <p:pic>
        <p:nvPicPr>
          <p:cNvPr id="6" name="Picture 5" descr="Two women walking on a street&#10;&#10;Description automatically generated">
            <a:extLst>
              <a:ext uri="{FF2B5EF4-FFF2-40B4-BE49-F238E27FC236}">
                <a16:creationId xmlns:a16="http://schemas.microsoft.com/office/drawing/2014/main" id="{DB82D423-C73A-1C02-B45C-324DA89FC6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780" r="2" b="2"/>
          <a:stretch/>
        </p:blipFill>
        <p:spPr>
          <a:xfrm>
            <a:off x="3642120" y="829701"/>
            <a:ext cx="2695292" cy="2429060"/>
          </a:xfrm>
          <a:prstGeom prst="rect">
            <a:avLst/>
          </a:prstGeom>
        </p:spPr>
      </p:pic>
      <p:pic>
        <p:nvPicPr>
          <p:cNvPr id="5" name="Picture 4" descr="A group of people in clothing&#10;&#10;Description automatically generated">
            <a:extLst>
              <a:ext uri="{FF2B5EF4-FFF2-40B4-BE49-F238E27FC236}">
                <a16:creationId xmlns:a16="http://schemas.microsoft.com/office/drawing/2014/main" id="{176853D1-180B-86AB-AE23-9353C6FE8A3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22" r="14167" b="-4"/>
          <a:stretch/>
        </p:blipFill>
        <p:spPr>
          <a:xfrm>
            <a:off x="697254" y="3519604"/>
            <a:ext cx="2714619" cy="2429060"/>
          </a:xfrm>
          <a:prstGeom prst="rect">
            <a:avLst/>
          </a:prstGeom>
        </p:spPr>
      </p:pic>
      <p:grpSp>
        <p:nvGrpSpPr>
          <p:cNvPr id="74" name="Graphic 4">
            <a:extLst>
              <a:ext uri="{FF2B5EF4-FFF2-40B4-BE49-F238E27FC236}">
                <a16:creationId xmlns:a16="http://schemas.microsoft.com/office/drawing/2014/main" id="{D6E8B984-55B9-4A62-A043-997D00F0AE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689048" y="4463108"/>
            <a:ext cx="849365" cy="849366"/>
            <a:chOff x="5829300" y="3162300"/>
            <a:chExt cx="532256" cy="532257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D4FAF4A8-82EB-4F6F-B601-43EBF0BD12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9208" y="3192208"/>
              <a:ext cx="112966" cy="112966"/>
            </a:xfrm>
            <a:custGeom>
              <a:avLst/>
              <a:gdLst>
                <a:gd name="connsiteX0" fmla="*/ 112967 w 112966"/>
                <a:gd name="connsiteY0" fmla="*/ 0 h 112966"/>
                <a:gd name="connsiteX1" fmla="*/ 0 w 112966"/>
                <a:gd name="connsiteY1" fmla="*/ 112967 h 112966"/>
                <a:gd name="connsiteX2" fmla="*/ 112967 w 112966"/>
                <a:gd name="connsiteY2" fmla="*/ 0 h 112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2966" h="112966">
                  <a:moveTo>
                    <a:pt x="112967" y="0"/>
                  </a:moveTo>
                  <a:lnTo>
                    <a:pt x="0" y="112967"/>
                  </a:lnTo>
                  <a:cubicBezTo>
                    <a:pt x="25356" y="64747"/>
                    <a:pt x="64747" y="25356"/>
                    <a:pt x="11296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26F2473F-E069-4558-9B41-E285BBE030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31205" y="3164205"/>
              <a:ext cx="230314" cy="230314"/>
            </a:xfrm>
            <a:custGeom>
              <a:avLst/>
              <a:gdLst>
                <a:gd name="connsiteX0" fmla="*/ 230314 w 230314"/>
                <a:gd name="connsiteY0" fmla="*/ 0 h 230314"/>
                <a:gd name="connsiteX1" fmla="*/ 0 w 230314"/>
                <a:gd name="connsiteY1" fmla="*/ 230314 h 230314"/>
                <a:gd name="connsiteX2" fmla="*/ 3524 w 230314"/>
                <a:gd name="connsiteY2" fmla="*/ 209550 h 230314"/>
                <a:gd name="connsiteX3" fmla="*/ 209550 w 230314"/>
                <a:gd name="connsiteY3" fmla="*/ 3524 h 230314"/>
                <a:gd name="connsiteX4" fmla="*/ 230314 w 230314"/>
                <a:gd name="connsiteY4" fmla="*/ 0 h 230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0314" h="230314">
                  <a:moveTo>
                    <a:pt x="230314" y="0"/>
                  </a:moveTo>
                  <a:lnTo>
                    <a:pt x="0" y="230314"/>
                  </a:lnTo>
                  <a:cubicBezTo>
                    <a:pt x="953" y="223361"/>
                    <a:pt x="2095" y="216408"/>
                    <a:pt x="3524" y="209550"/>
                  </a:cubicBezTo>
                  <a:lnTo>
                    <a:pt x="209550" y="3524"/>
                  </a:lnTo>
                  <a:cubicBezTo>
                    <a:pt x="216408" y="2095"/>
                    <a:pt x="223361" y="953"/>
                    <a:pt x="230314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FC9A4A76-2C9F-486C-9663-6A30A022DE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29300" y="3162300"/>
              <a:ext cx="294131" cy="294131"/>
            </a:xfrm>
            <a:custGeom>
              <a:avLst/>
              <a:gdLst>
                <a:gd name="connsiteX0" fmla="*/ 294132 w 294131"/>
                <a:gd name="connsiteY0" fmla="*/ 1238 h 294131"/>
                <a:gd name="connsiteX1" fmla="*/ 1238 w 294131"/>
                <a:gd name="connsiteY1" fmla="*/ 294132 h 294131"/>
                <a:gd name="connsiteX2" fmla="*/ 0 w 294131"/>
                <a:gd name="connsiteY2" fmla="*/ 278225 h 294131"/>
                <a:gd name="connsiteX3" fmla="*/ 278225 w 294131"/>
                <a:gd name="connsiteY3" fmla="*/ 0 h 294131"/>
                <a:gd name="connsiteX4" fmla="*/ 294132 w 294131"/>
                <a:gd name="connsiteY4" fmla="*/ 1238 h 294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131" h="294131">
                  <a:moveTo>
                    <a:pt x="294132" y="1238"/>
                  </a:moveTo>
                  <a:lnTo>
                    <a:pt x="1238" y="294132"/>
                  </a:lnTo>
                  <a:cubicBezTo>
                    <a:pt x="667" y="288893"/>
                    <a:pt x="0" y="283559"/>
                    <a:pt x="0" y="278225"/>
                  </a:cubicBezTo>
                  <a:lnTo>
                    <a:pt x="278225" y="0"/>
                  </a:lnTo>
                  <a:cubicBezTo>
                    <a:pt x="283559" y="0"/>
                    <a:pt x="288893" y="667"/>
                    <a:pt x="294132" y="123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88431DC7-D4CB-479A-AFA4-5B0C597A2E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37205" y="3170110"/>
              <a:ext cx="337184" cy="337280"/>
            </a:xfrm>
            <a:custGeom>
              <a:avLst/>
              <a:gdLst>
                <a:gd name="connsiteX0" fmla="*/ 337185 w 337184"/>
                <a:gd name="connsiteY0" fmla="*/ 3905 h 337280"/>
                <a:gd name="connsiteX1" fmla="*/ 3810 w 337184"/>
                <a:gd name="connsiteY1" fmla="*/ 337280 h 337280"/>
                <a:gd name="connsiteX2" fmla="*/ 0 w 337184"/>
                <a:gd name="connsiteY2" fmla="*/ 323850 h 337280"/>
                <a:gd name="connsiteX3" fmla="*/ 323850 w 337184"/>
                <a:gd name="connsiteY3" fmla="*/ 0 h 337280"/>
                <a:gd name="connsiteX4" fmla="*/ 337185 w 337184"/>
                <a:gd name="connsiteY4" fmla="*/ 3905 h 337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7184" h="337280">
                  <a:moveTo>
                    <a:pt x="337185" y="3905"/>
                  </a:moveTo>
                  <a:lnTo>
                    <a:pt x="3810" y="337280"/>
                  </a:lnTo>
                  <a:cubicBezTo>
                    <a:pt x="2381" y="332899"/>
                    <a:pt x="1143" y="328422"/>
                    <a:pt x="0" y="323850"/>
                  </a:cubicBezTo>
                  <a:lnTo>
                    <a:pt x="323850" y="0"/>
                  </a:lnTo>
                  <a:cubicBezTo>
                    <a:pt x="328327" y="1715"/>
                    <a:pt x="332804" y="2477"/>
                    <a:pt x="337185" y="3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30755DA1-6F28-4612-A4A7-B915468C6D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3207" y="3186207"/>
              <a:ext cx="364617" cy="364617"/>
            </a:xfrm>
            <a:custGeom>
              <a:avLst/>
              <a:gdLst>
                <a:gd name="connsiteX0" fmla="*/ 364617 w 364617"/>
                <a:gd name="connsiteY0" fmla="*/ 5620 h 364617"/>
                <a:gd name="connsiteX1" fmla="*/ 5620 w 364617"/>
                <a:gd name="connsiteY1" fmla="*/ 364617 h 364617"/>
                <a:gd name="connsiteX2" fmla="*/ 0 w 364617"/>
                <a:gd name="connsiteY2" fmla="*/ 353187 h 364617"/>
                <a:gd name="connsiteX3" fmla="*/ 353187 w 364617"/>
                <a:gd name="connsiteY3" fmla="*/ 0 h 364617"/>
                <a:gd name="connsiteX4" fmla="*/ 364617 w 364617"/>
                <a:gd name="connsiteY4" fmla="*/ 5620 h 364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4617" h="364617">
                  <a:moveTo>
                    <a:pt x="364617" y="5620"/>
                  </a:moveTo>
                  <a:lnTo>
                    <a:pt x="5620" y="364617"/>
                  </a:lnTo>
                  <a:cubicBezTo>
                    <a:pt x="3620" y="360902"/>
                    <a:pt x="1715" y="357092"/>
                    <a:pt x="0" y="353187"/>
                  </a:cubicBezTo>
                  <a:lnTo>
                    <a:pt x="353187" y="0"/>
                  </a:lnTo>
                  <a:cubicBezTo>
                    <a:pt x="357092" y="1715"/>
                    <a:pt x="360902" y="3715"/>
                    <a:pt x="364617" y="562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4616ED79-5475-49E6-A5FE-8D9DB12FB0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75305" y="3208305"/>
              <a:ext cx="380238" cy="380238"/>
            </a:xfrm>
            <a:custGeom>
              <a:avLst/>
              <a:gdLst>
                <a:gd name="connsiteX0" fmla="*/ 380238 w 380238"/>
                <a:gd name="connsiteY0" fmla="*/ 7239 h 380238"/>
                <a:gd name="connsiteX1" fmla="*/ 7239 w 380238"/>
                <a:gd name="connsiteY1" fmla="*/ 380238 h 380238"/>
                <a:gd name="connsiteX2" fmla="*/ 0 w 380238"/>
                <a:gd name="connsiteY2" fmla="*/ 370713 h 380238"/>
                <a:gd name="connsiteX3" fmla="*/ 370237 w 380238"/>
                <a:gd name="connsiteY3" fmla="*/ 0 h 380238"/>
                <a:gd name="connsiteX4" fmla="*/ 380238 w 380238"/>
                <a:gd name="connsiteY4" fmla="*/ 7239 h 380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0238" h="380238">
                  <a:moveTo>
                    <a:pt x="380238" y="7239"/>
                  </a:moveTo>
                  <a:lnTo>
                    <a:pt x="7239" y="380238"/>
                  </a:lnTo>
                  <a:cubicBezTo>
                    <a:pt x="4763" y="377000"/>
                    <a:pt x="2381" y="373571"/>
                    <a:pt x="0" y="370713"/>
                  </a:cubicBezTo>
                  <a:lnTo>
                    <a:pt x="370237" y="0"/>
                  </a:lnTo>
                  <a:cubicBezTo>
                    <a:pt x="373571" y="2381"/>
                    <a:pt x="377000" y="4763"/>
                    <a:pt x="380238" y="723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21DCEB47-7140-4682-8DBF-7667BE28FC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02832" y="3235832"/>
              <a:ext cx="385191" cy="385191"/>
            </a:xfrm>
            <a:custGeom>
              <a:avLst/>
              <a:gdLst>
                <a:gd name="connsiteX0" fmla="*/ 380905 w 385191"/>
                <a:gd name="connsiteY0" fmla="*/ 4286 h 385191"/>
                <a:gd name="connsiteX1" fmla="*/ 385191 w 385191"/>
                <a:gd name="connsiteY1" fmla="*/ 8573 h 385191"/>
                <a:gd name="connsiteX2" fmla="*/ 8573 w 385191"/>
                <a:gd name="connsiteY2" fmla="*/ 385191 h 385191"/>
                <a:gd name="connsiteX3" fmla="*/ 4286 w 385191"/>
                <a:gd name="connsiteY3" fmla="*/ 380905 h 385191"/>
                <a:gd name="connsiteX4" fmla="*/ 0 w 385191"/>
                <a:gd name="connsiteY4" fmla="*/ 376523 h 385191"/>
                <a:gd name="connsiteX5" fmla="*/ 376523 w 385191"/>
                <a:gd name="connsiteY5" fmla="*/ 0 h 385191"/>
                <a:gd name="connsiteX6" fmla="*/ 380905 w 385191"/>
                <a:gd name="connsiteY6" fmla="*/ 4286 h 385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5191" h="385191">
                  <a:moveTo>
                    <a:pt x="380905" y="4286"/>
                  </a:moveTo>
                  <a:lnTo>
                    <a:pt x="385191" y="8573"/>
                  </a:lnTo>
                  <a:lnTo>
                    <a:pt x="8573" y="385191"/>
                  </a:lnTo>
                  <a:lnTo>
                    <a:pt x="4286" y="380905"/>
                  </a:lnTo>
                  <a:cubicBezTo>
                    <a:pt x="2762" y="379476"/>
                    <a:pt x="1334" y="377952"/>
                    <a:pt x="0" y="376523"/>
                  </a:cubicBezTo>
                  <a:lnTo>
                    <a:pt x="376523" y="0"/>
                  </a:lnTo>
                  <a:cubicBezTo>
                    <a:pt x="377952" y="1334"/>
                    <a:pt x="379476" y="2667"/>
                    <a:pt x="380905" y="428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EA931BD3-5A56-42F2-B6B5-647B28D1CF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35789" y="3268313"/>
              <a:ext cx="379761" cy="380237"/>
            </a:xfrm>
            <a:custGeom>
              <a:avLst/>
              <a:gdLst>
                <a:gd name="connsiteX0" fmla="*/ 372428 w 379761"/>
                <a:gd name="connsiteY0" fmla="*/ 0 h 380237"/>
                <a:gd name="connsiteX1" fmla="*/ 379762 w 379761"/>
                <a:gd name="connsiteY1" fmla="*/ 9525 h 380237"/>
                <a:gd name="connsiteX2" fmla="*/ 9525 w 379761"/>
                <a:gd name="connsiteY2" fmla="*/ 380238 h 380237"/>
                <a:gd name="connsiteX3" fmla="*/ 0 w 379761"/>
                <a:gd name="connsiteY3" fmla="*/ 372904 h 38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9761" h="380237">
                  <a:moveTo>
                    <a:pt x="372428" y="0"/>
                  </a:moveTo>
                  <a:cubicBezTo>
                    <a:pt x="374999" y="3239"/>
                    <a:pt x="377381" y="6572"/>
                    <a:pt x="379762" y="9525"/>
                  </a:cubicBezTo>
                  <a:lnTo>
                    <a:pt x="9525" y="380238"/>
                  </a:lnTo>
                  <a:cubicBezTo>
                    <a:pt x="6096" y="377857"/>
                    <a:pt x="2762" y="375476"/>
                    <a:pt x="0" y="37290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820E4C8E-4190-498D-9556-6DA668A81F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2841" y="3305841"/>
              <a:ext cx="364807" cy="364807"/>
            </a:xfrm>
            <a:custGeom>
              <a:avLst/>
              <a:gdLst>
                <a:gd name="connsiteX0" fmla="*/ 359188 w 364807"/>
                <a:gd name="connsiteY0" fmla="*/ 0 h 364807"/>
                <a:gd name="connsiteX1" fmla="*/ 364808 w 364807"/>
                <a:gd name="connsiteY1" fmla="*/ 11621 h 364807"/>
                <a:gd name="connsiteX2" fmla="*/ 11621 w 364807"/>
                <a:gd name="connsiteY2" fmla="*/ 364808 h 364807"/>
                <a:gd name="connsiteX3" fmla="*/ 0 w 364807"/>
                <a:gd name="connsiteY3" fmla="*/ 359188 h 364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4807" h="364807">
                  <a:moveTo>
                    <a:pt x="359188" y="0"/>
                  </a:moveTo>
                  <a:cubicBezTo>
                    <a:pt x="361188" y="3905"/>
                    <a:pt x="362998" y="7715"/>
                    <a:pt x="364808" y="11621"/>
                  </a:cubicBezTo>
                  <a:lnTo>
                    <a:pt x="11621" y="364808"/>
                  </a:lnTo>
                  <a:cubicBezTo>
                    <a:pt x="7715" y="362998"/>
                    <a:pt x="3905" y="361188"/>
                    <a:pt x="0" y="3591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54B2F30F-0B57-4D60-A087-CD6A471F68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16370" y="3349466"/>
              <a:ext cx="337280" cy="337280"/>
            </a:xfrm>
            <a:custGeom>
              <a:avLst/>
              <a:gdLst>
                <a:gd name="connsiteX0" fmla="*/ 333470 w 337280"/>
                <a:gd name="connsiteY0" fmla="*/ 0 h 337280"/>
                <a:gd name="connsiteX1" fmla="*/ 337280 w 337280"/>
                <a:gd name="connsiteY1" fmla="*/ 13430 h 337280"/>
                <a:gd name="connsiteX2" fmla="*/ 13430 w 337280"/>
                <a:gd name="connsiteY2" fmla="*/ 337280 h 337280"/>
                <a:gd name="connsiteX3" fmla="*/ 0 w 337280"/>
                <a:gd name="connsiteY3" fmla="*/ 333470 h 337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7280" h="337280">
                  <a:moveTo>
                    <a:pt x="333470" y="0"/>
                  </a:moveTo>
                  <a:cubicBezTo>
                    <a:pt x="334899" y="4382"/>
                    <a:pt x="336137" y="8858"/>
                    <a:pt x="337280" y="13430"/>
                  </a:cubicBezTo>
                  <a:lnTo>
                    <a:pt x="13430" y="337280"/>
                  </a:lnTo>
                  <a:cubicBezTo>
                    <a:pt x="8858" y="336137"/>
                    <a:pt x="4382" y="334899"/>
                    <a:pt x="0" y="33347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FC5E8C73-ED41-4214-AEE6-3C5F493846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67329" y="3400425"/>
              <a:ext cx="294227" cy="294132"/>
            </a:xfrm>
            <a:custGeom>
              <a:avLst/>
              <a:gdLst>
                <a:gd name="connsiteX0" fmla="*/ 292989 w 294227"/>
                <a:gd name="connsiteY0" fmla="*/ 0 h 294132"/>
                <a:gd name="connsiteX1" fmla="*/ 294227 w 294227"/>
                <a:gd name="connsiteY1" fmla="*/ 15907 h 294132"/>
                <a:gd name="connsiteX2" fmla="*/ 15907 w 294227"/>
                <a:gd name="connsiteY2" fmla="*/ 294132 h 294132"/>
                <a:gd name="connsiteX3" fmla="*/ 0 w 294227"/>
                <a:gd name="connsiteY3" fmla="*/ 292894 h 294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4227" h="294132">
                  <a:moveTo>
                    <a:pt x="292989" y="0"/>
                  </a:moveTo>
                  <a:cubicBezTo>
                    <a:pt x="293561" y="5334"/>
                    <a:pt x="293942" y="10668"/>
                    <a:pt x="294227" y="15907"/>
                  </a:cubicBezTo>
                  <a:lnTo>
                    <a:pt x="15907" y="294132"/>
                  </a:lnTo>
                  <a:cubicBezTo>
                    <a:pt x="10668" y="294132"/>
                    <a:pt x="5334" y="293465"/>
                    <a:pt x="0" y="29289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B1F94534-FE3E-476C-870B-E714E4A668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29337" y="3462337"/>
              <a:ext cx="230314" cy="230314"/>
            </a:xfrm>
            <a:custGeom>
              <a:avLst/>
              <a:gdLst>
                <a:gd name="connsiteX0" fmla="*/ 230315 w 230314"/>
                <a:gd name="connsiteY0" fmla="*/ 0 h 230314"/>
                <a:gd name="connsiteX1" fmla="*/ 226886 w 230314"/>
                <a:gd name="connsiteY1" fmla="*/ 20574 h 230314"/>
                <a:gd name="connsiteX2" fmla="*/ 20669 w 230314"/>
                <a:gd name="connsiteY2" fmla="*/ 226790 h 230314"/>
                <a:gd name="connsiteX3" fmla="*/ 0 w 230314"/>
                <a:gd name="connsiteY3" fmla="*/ 230315 h 230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0314" h="230314">
                  <a:moveTo>
                    <a:pt x="230315" y="0"/>
                  </a:moveTo>
                  <a:cubicBezTo>
                    <a:pt x="229457" y="6953"/>
                    <a:pt x="228314" y="13716"/>
                    <a:pt x="226886" y="20574"/>
                  </a:cubicBezTo>
                  <a:lnTo>
                    <a:pt x="20669" y="226790"/>
                  </a:lnTo>
                  <a:cubicBezTo>
                    <a:pt x="13811" y="228314"/>
                    <a:pt x="6953" y="229457"/>
                    <a:pt x="0" y="2303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8DE6C1B0-4D58-4937-B2B7-B1207CA18F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18682" y="3551682"/>
              <a:ext cx="112871" cy="112871"/>
            </a:xfrm>
            <a:custGeom>
              <a:avLst/>
              <a:gdLst>
                <a:gd name="connsiteX0" fmla="*/ 112871 w 112871"/>
                <a:gd name="connsiteY0" fmla="*/ 0 h 112871"/>
                <a:gd name="connsiteX1" fmla="*/ 0 w 112871"/>
                <a:gd name="connsiteY1" fmla="*/ 112871 h 112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871" h="112871">
                  <a:moveTo>
                    <a:pt x="112871" y="0"/>
                  </a:moveTo>
                  <a:cubicBezTo>
                    <a:pt x="87618" y="48239"/>
                    <a:pt x="48239" y="87618"/>
                    <a:pt x="0" y="11287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4" name="Picture 3" descr="A map of a country&#10;&#10;Description automatically generated">
            <a:extLst>
              <a:ext uri="{FF2B5EF4-FFF2-40B4-BE49-F238E27FC236}">
                <a16:creationId xmlns:a16="http://schemas.microsoft.com/office/drawing/2014/main" id="{31578DB3-BE29-A2C6-20FB-FC27DCE3102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160" b="5"/>
          <a:stretch/>
        </p:blipFill>
        <p:spPr>
          <a:xfrm>
            <a:off x="3673652" y="3484243"/>
            <a:ext cx="2675951" cy="2466516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0EB652-2AB2-682A-DE95-0AF2C28BA4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37594" y="850127"/>
            <a:ext cx="4614447" cy="504976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How it started</a:t>
            </a:r>
            <a:endParaRPr lang="en-US">
              <a:ea typeface="Source Sans Pro"/>
            </a:endParaRPr>
          </a:p>
          <a:p>
            <a:pPr lvl="1"/>
            <a:r>
              <a:rPr lang="en-US">
                <a:ea typeface="Source Sans Pro"/>
              </a:rPr>
              <a:t>Religious pilgrimage</a:t>
            </a:r>
          </a:p>
          <a:p>
            <a:pPr lvl="1"/>
            <a:r>
              <a:rPr lang="en-US">
                <a:ea typeface="Source Sans Pro"/>
              </a:rPr>
              <a:t>Spread of Christianity </a:t>
            </a:r>
          </a:p>
          <a:p>
            <a:pPr lvl="1"/>
            <a:r>
              <a:rPr lang="en-US">
                <a:ea typeface="Source Sans Pro"/>
              </a:rPr>
              <a:t>Search for redemption</a:t>
            </a:r>
          </a:p>
          <a:p>
            <a:r>
              <a:rPr lang="en-US"/>
              <a:t>What is it like being a modern pilgrim</a:t>
            </a:r>
            <a:endParaRPr lang="en-US">
              <a:ea typeface="Source Sans Pro"/>
            </a:endParaRPr>
          </a:p>
          <a:p>
            <a:pPr lvl="1"/>
            <a:r>
              <a:rPr lang="en-US"/>
              <a:t>Albergue, </a:t>
            </a:r>
            <a:r>
              <a:rPr lang="en-US" err="1"/>
              <a:t>Donativo</a:t>
            </a:r>
            <a:r>
              <a:rPr lang="en-US"/>
              <a:t>, Hostal prices</a:t>
            </a:r>
            <a:endParaRPr lang="en-US">
              <a:ea typeface="Source Sans Pro"/>
            </a:endParaRPr>
          </a:p>
          <a:p>
            <a:pPr lvl="1"/>
            <a:r>
              <a:rPr lang="en-US"/>
              <a:t>HAMISH-the differences we felt in places</a:t>
            </a:r>
            <a:endParaRPr lang="en-US">
              <a:ea typeface="Source Sans Pro"/>
            </a:endParaRPr>
          </a:p>
        </p:txBody>
      </p:sp>
    </p:spTree>
    <p:extLst>
      <p:ext uri="{BB962C8B-B14F-4D97-AF65-F5344CB8AC3E}">
        <p14:creationId xmlns:p14="http://schemas.microsoft.com/office/powerpoint/2010/main" val="13406399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pointing at something&#10;&#10;Description automatically generated">
            <a:extLst>
              <a:ext uri="{FF2B5EF4-FFF2-40B4-BE49-F238E27FC236}">
                <a16:creationId xmlns:a16="http://schemas.microsoft.com/office/drawing/2014/main" id="{E3CB3633-0A2A-5E48-501A-87249C54680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694" t="5374"/>
          <a:stretch/>
        </p:blipFill>
        <p:spPr>
          <a:xfrm>
            <a:off x="9414241" y="3631451"/>
            <a:ext cx="2655840" cy="299794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074F409-7619-A33A-50D9-5A2C8306F9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SAN SEBASTIAN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E5C25-194D-E0BF-5099-A3A1289673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474" y="1690688"/>
            <a:ext cx="6303434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2 Weeks of Intensive Spanish with Yulia</a:t>
            </a:r>
          </a:p>
          <a:p>
            <a:r>
              <a:rPr lang="en-US"/>
              <a:t>Learning to live with host families</a:t>
            </a:r>
          </a:p>
          <a:p>
            <a:r>
              <a:rPr lang="en-US"/>
              <a:t>Taught us to be independent from the start &amp; money-cautious</a:t>
            </a:r>
            <a:endParaRPr lang="en-US">
              <a:ea typeface="Source Sans Pro"/>
            </a:endParaRPr>
          </a:p>
          <a:p>
            <a:pPr lvl="1"/>
            <a:r>
              <a:rPr lang="en-US"/>
              <a:t>Talk about the money distribution with Doug &amp; Laurie</a:t>
            </a:r>
            <a:endParaRPr lang="en-US">
              <a:ea typeface="Source Sans Pro"/>
            </a:endParaRPr>
          </a:p>
          <a:p>
            <a:pPr lvl="1"/>
            <a:r>
              <a:rPr lang="en-US"/>
              <a:t>Vulnerability, friendship,</a:t>
            </a:r>
            <a:r>
              <a:rPr lang="en-US">
                <a:ea typeface="Source Sans Pro"/>
              </a:rPr>
              <a:t> </a:t>
            </a:r>
            <a:r>
              <a:rPr lang="en-US" err="1">
                <a:ea typeface="Source Sans Pro"/>
              </a:rPr>
              <a:t>H</a:t>
            </a:r>
            <a:r>
              <a:rPr lang="en-US" err="1"/>
              <a:t>elado</a:t>
            </a:r>
            <a:r>
              <a:rPr lang="en-US"/>
              <a:t> trips</a:t>
            </a:r>
          </a:p>
        </p:txBody>
      </p:sp>
      <p:pic>
        <p:nvPicPr>
          <p:cNvPr id="1030" name="Picture 6" descr="Image preview">
            <a:extLst>
              <a:ext uri="{FF2B5EF4-FFF2-40B4-BE49-F238E27FC236}">
                <a16:creationId xmlns:a16="http://schemas.microsoft.com/office/drawing/2014/main" id="{3BEBD255-40A4-4460-550D-1EC238FEE4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70"/>
          <a:stretch/>
        </p:blipFill>
        <p:spPr bwMode="auto">
          <a:xfrm>
            <a:off x="258618" y="5036832"/>
            <a:ext cx="6515871" cy="159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B6FD8FB-0F03-8DC3-A5EC-858BC4EC20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24919" y="1802651"/>
            <a:ext cx="5345161" cy="1957614"/>
          </a:xfrm>
          <a:prstGeom prst="rect">
            <a:avLst/>
          </a:prstGeom>
        </p:spPr>
      </p:pic>
      <p:pic>
        <p:nvPicPr>
          <p:cNvPr id="1034" name="Picture 10" descr="Image preview">
            <a:extLst>
              <a:ext uri="{FF2B5EF4-FFF2-40B4-BE49-F238E27FC236}">
                <a16:creationId xmlns:a16="http://schemas.microsoft.com/office/drawing/2014/main" id="{A08AD78A-E3E2-9298-A5F2-E9EE02AAAE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903"/>
          <a:stretch/>
        </p:blipFill>
        <p:spPr bwMode="auto">
          <a:xfrm>
            <a:off x="8385232" y="228600"/>
            <a:ext cx="2744839" cy="2022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Image preview">
            <a:extLst>
              <a:ext uri="{FF2B5EF4-FFF2-40B4-BE49-F238E27FC236}">
                <a16:creationId xmlns:a16="http://schemas.microsoft.com/office/drawing/2014/main" id="{E0151180-BF71-2125-314F-DCEE49741E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98" r="3885" b="8962"/>
          <a:stretch/>
        </p:blipFill>
        <p:spPr bwMode="auto">
          <a:xfrm>
            <a:off x="6724919" y="228600"/>
            <a:ext cx="1660313" cy="1730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preview">
            <a:extLst>
              <a:ext uri="{FF2B5EF4-FFF2-40B4-BE49-F238E27FC236}">
                <a16:creationId xmlns:a16="http://schemas.microsoft.com/office/drawing/2014/main" id="{A8A497CB-FB8F-86CF-824B-84425D0C52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34"/>
          <a:stretch/>
        </p:blipFill>
        <p:spPr bwMode="auto">
          <a:xfrm>
            <a:off x="10990908" y="228600"/>
            <a:ext cx="1079172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mage preview">
            <a:extLst>
              <a:ext uri="{FF2B5EF4-FFF2-40B4-BE49-F238E27FC236}">
                <a16:creationId xmlns:a16="http://schemas.microsoft.com/office/drawing/2014/main" id="{8F8FA946-84A1-38F2-1A50-9E474159E5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49"/>
          <a:stretch/>
        </p:blipFill>
        <p:spPr bwMode="auto">
          <a:xfrm rot="5400000">
            <a:off x="6635012" y="3850173"/>
            <a:ext cx="2869135" cy="2689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30411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A0118C5-4F8D-4CF4-BADD-53FEACC6C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F98F79A4-A6C7-4101-B1E9-27E05CB7CF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2"/>
            <a:ext cx="2232251" cy="2361890"/>
          </a:xfrm>
          <a:custGeom>
            <a:avLst/>
            <a:gdLst>
              <a:gd name="connsiteX0" fmla="*/ 2292284 w 3871489"/>
              <a:gd name="connsiteY0" fmla="*/ 0 h 4096327"/>
              <a:gd name="connsiteX1" fmla="*/ 3500914 w 3871489"/>
              <a:gd name="connsiteY1" fmla="*/ 0 h 4096327"/>
              <a:gd name="connsiteX2" fmla="*/ 3542229 w 3871489"/>
              <a:gd name="connsiteY2" fmla="*/ 68006 h 4096327"/>
              <a:gd name="connsiteX3" fmla="*/ 3871489 w 3871489"/>
              <a:gd name="connsiteY3" fmla="*/ 1368323 h 4096327"/>
              <a:gd name="connsiteX4" fmla="*/ 1143485 w 3871489"/>
              <a:gd name="connsiteY4" fmla="*/ 4096327 h 4096327"/>
              <a:gd name="connsiteX5" fmla="*/ 81633 w 3871489"/>
              <a:gd name="connsiteY5" fmla="*/ 3881944 h 4096327"/>
              <a:gd name="connsiteX6" fmla="*/ 0 w 3871489"/>
              <a:gd name="connsiteY6" fmla="*/ 3842618 h 4096327"/>
              <a:gd name="connsiteX7" fmla="*/ 0 w 3871489"/>
              <a:gd name="connsiteY7" fmla="*/ 2741475 h 4096327"/>
              <a:gd name="connsiteX8" fmla="*/ 6615 w 3871489"/>
              <a:gd name="connsiteY8" fmla="*/ 2747487 h 4096327"/>
              <a:gd name="connsiteX9" fmla="*/ 1143485 w 3871489"/>
              <a:gd name="connsiteY9" fmla="*/ 3155655 h 4096327"/>
              <a:gd name="connsiteX10" fmla="*/ 2930817 w 3871489"/>
              <a:gd name="connsiteY10" fmla="*/ 1368323 h 4096327"/>
              <a:gd name="connsiteX11" fmla="*/ 2407287 w 3871489"/>
              <a:gd name="connsiteY11" fmla="*/ 104524 h 4096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71489" h="4096327">
                <a:moveTo>
                  <a:pt x="2292284" y="0"/>
                </a:moveTo>
                <a:lnTo>
                  <a:pt x="3500914" y="0"/>
                </a:lnTo>
                <a:lnTo>
                  <a:pt x="3542229" y="68006"/>
                </a:lnTo>
                <a:cubicBezTo>
                  <a:pt x="3752213" y="454545"/>
                  <a:pt x="3871489" y="897507"/>
                  <a:pt x="3871489" y="1368323"/>
                </a:cubicBezTo>
                <a:cubicBezTo>
                  <a:pt x="3871489" y="2874936"/>
                  <a:pt x="2650098" y="4096327"/>
                  <a:pt x="1143485" y="4096327"/>
                </a:cubicBezTo>
                <a:cubicBezTo>
                  <a:pt x="766832" y="4096327"/>
                  <a:pt x="408006" y="4019990"/>
                  <a:pt x="81633" y="3881944"/>
                </a:cubicBezTo>
                <a:lnTo>
                  <a:pt x="0" y="3842618"/>
                </a:lnTo>
                <a:lnTo>
                  <a:pt x="0" y="2741475"/>
                </a:lnTo>
                <a:lnTo>
                  <a:pt x="6615" y="2747487"/>
                </a:lnTo>
                <a:cubicBezTo>
                  <a:pt x="315579" y="3002472"/>
                  <a:pt x="711663" y="3155655"/>
                  <a:pt x="1143485" y="3155655"/>
                </a:cubicBezTo>
                <a:cubicBezTo>
                  <a:pt x="2130515" y="3155655"/>
                  <a:pt x="2930817" y="2355353"/>
                  <a:pt x="2930817" y="1368323"/>
                </a:cubicBezTo>
                <a:cubicBezTo>
                  <a:pt x="2930817" y="874812"/>
                  <a:pt x="2730741" y="427979"/>
                  <a:pt x="2407287" y="104524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B32C08-B50F-965A-5F0B-0BD063C6E5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2252" y="633046"/>
            <a:ext cx="4463623" cy="1314996"/>
          </a:xfrm>
        </p:spPr>
        <p:txBody>
          <a:bodyPr anchor="b">
            <a:normAutofit/>
          </a:bodyPr>
          <a:lstStyle/>
          <a:p>
            <a:r>
              <a:rPr lang="en-US">
                <a:ea typeface="Source Sans Pro"/>
              </a:rPr>
              <a:t>DAILY LIFE OF A PILGRIM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79AFCB35-9C04-4524-A0B1-57FF6865D0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92656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7963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283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7963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283"/>
                </a:lnTo>
                <a:lnTo>
                  <a:pt x="0" y="180458"/>
                </a:lnTo>
                <a:close/>
              </a:path>
            </a:pathLst>
          </a:custGeom>
          <a:solidFill>
            <a:schemeClr val="tx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D11AD2AD-0BA0-4DD3-8EEA-84686A0E71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32391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8208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475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8208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475"/>
                </a:lnTo>
                <a:lnTo>
                  <a:pt x="0" y="180458"/>
                </a:lnTo>
                <a:close/>
              </a:path>
            </a:pathLst>
          </a:custGeom>
          <a:solidFill>
            <a:schemeClr val="tx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DF745E-175C-6DEA-9267-FCE458E719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2252" y="2125737"/>
            <a:ext cx="4463623" cy="4044463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Font typeface="Calibri" panose="020B0604020202020204" pitchFamily="34" charset="0"/>
              <a:buChar char="-"/>
            </a:pPr>
            <a:r>
              <a:rPr lang="en-US" sz="2600">
                <a:ea typeface="Source Sans Pro"/>
              </a:rPr>
              <a:t>Around 10 to 25 kilometers a day </a:t>
            </a:r>
          </a:p>
          <a:p>
            <a:pPr>
              <a:buFont typeface="Calibri" panose="020B0604020202020204" pitchFamily="34" charset="0"/>
              <a:buChar char="-"/>
            </a:pPr>
            <a:r>
              <a:rPr lang="en-US" sz="2600" err="1">
                <a:ea typeface="Source Sans Pro"/>
              </a:rPr>
              <a:t>Albergues</a:t>
            </a:r>
            <a:r>
              <a:rPr lang="en-US" sz="2600">
                <a:ea typeface="Source Sans Pro"/>
              </a:rPr>
              <a:t> &amp; Hostels</a:t>
            </a:r>
          </a:p>
          <a:p>
            <a:pPr>
              <a:buFont typeface="Calibri" panose="020B0604020202020204" pitchFamily="34" charset="0"/>
              <a:buChar char="-"/>
            </a:pPr>
            <a:r>
              <a:rPr lang="en-US" sz="2600">
                <a:ea typeface="Source Sans Pro"/>
              </a:rPr>
              <a:t>Pilgrim Menu &amp; Group Dinners</a:t>
            </a:r>
          </a:p>
          <a:p>
            <a:pPr>
              <a:buFont typeface="Calibri" panose="020B0604020202020204" pitchFamily="34" charset="0"/>
              <a:buChar char="-"/>
            </a:pPr>
            <a:r>
              <a:rPr lang="en-US" sz="2600">
                <a:ea typeface="Source Sans Pro"/>
              </a:rPr>
              <a:t>Packing Our Bags (Example?)</a:t>
            </a:r>
            <a:endParaRPr lang="en-US" sz="2600">
              <a:ea typeface="+mn-lt"/>
              <a:cs typeface="+mn-lt"/>
            </a:endParaRPr>
          </a:p>
          <a:p>
            <a:pPr marL="0" indent="0">
              <a:buNone/>
            </a:pPr>
            <a:r>
              <a:rPr lang="en-US" sz="2600">
                <a:ea typeface="+mn-lt"/>
                <a:cs typeface="+mn-lt"/>
                <a:hlinkClick r:id="rId2"/>
              </a:rPr>
              <a:t>Camino de Santiago Week 1!! (youtube.com)</a:t>
            </a:r>
            <a:endParaRPr lang="en-US" sz="2600">
              <a:ea typeface="Source Sans Pro"/>
            </a:endParaRPr>
          </a:p>
          <a:p>
            <a:pPr>
              <a:buFont typeface="Calibri" panose="020B0604020202020204" pitchFamily="34" charset="0"/>
              <a:buChar char="-"/>
            </a:pPr>
            <a:endParaRPr lang="en-US" sz="2600">
              <a:ea typeface="Source Sans Pro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83C8019B-3985-409B-9B87-494B974EE9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2"/>
            <a:ext cx="2232251" cy="2361890"/>
          </a:xfrm>
          <a:custGeom>
            <a:avLst/>
            <a:gdLst>
              <a:gd name="connsiteX0" fmla="*/ 2292284 w 3871489"/>
              <a:gd name="connsiteY0" fmla="*/ 0 h 4096327"/>
              <a:gd name="connsiteX1" fmla="*/ 3500914 w 3871489"/>
              <a:gd name="connsiteY1" fmla="*/ 0 h 4096327"/>
              <a:gd name="connsiteX2" fmla="*/ 3542229 w 3871489"/>
              <a:gd name="connsiteY2" fmla="*/ 68006 h 4096327"/>
              <a:gd name="connsiteX3" fmla="*/ 3871489 w 3871489"/>
              <a:gd name="connsiteY3" fmla="*/ 1368323 h 4096327"/>
              <a:gd name="connsiteX4" fmla="*/ 1143485 w 3871489"/>
              <a:gd name="connsiteY4" fmla="*/ 4096327 h 4096327"/>
              <a:gd name="connsiteX5" fmla="*/ 81633 w 3871489"/>
              <a:gd name="connsiteY5" fmla="*/ 3881944 h 4096327"/>
              <a:gd name="connsiteX6" fmla="*/ 0 w 3871489"/>
              <a:gd name="connsiteY6" fmla="*/ 3842618 h 4096327"/>
              <a:gd name="connsiteX7" fmla="*/ 0 w 3871489"/>
              <a:gd name="connsiteY7" fmla="*/ 2741475 h 4096327"/>
              <a:gd name="connsiteX8" fmla="*/ 6615 w 3871489"/>
              <a:gd name="connsiteY8" fmla="*/ 2747487 h 4096327"/>
              <a:gd name="connsiteX9" fmla="*/ 1143485 w 3871489"/>
              <a:gd name="connsiteY9" fmla="*/ 3155655 h 4096327"/>
              <a:gd name="connsiteX10" fmla="*/ 2930817 w 3871489"/>
              <a:gd name="connsiteY10" fmla="*/ 1368323 h 4096327"/>
              <a:gd name="connsiteX11" fmla="*/ 2407287 w 3871489"/>
              <a:gd name="connsiteY11" fmla="*/ 104524 h 4096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71489" h="4096327">
                <a:moveTo>
                  <a:pt x="2292284" y="0"/>
                </a:moveTo>
                <a:lnTo>
                  <a:pt x="3500914" y="0"/>
                </a:lnTo>
                <a:lnTo>
                  <a:pt x="3542229" y="68006"/>
                </a:lnTo>
                <a:cubicBezTo>
                  <a:pt x="3752213" y="454545"/>
                  <a:pt x="3871489" y="897507"/>
                  <a:pt x="3871489" y="1368323"/>
                </a:cubicBezTo>
                <a:cubicBezTo>
                  <a:pt x="3871489" y="2874936"/>
                  <a:pt x="2650098" y="4096327"/>
                  <a:pt x="1143485" y="4096327"/>
                </a:cubicBezTo>
                <a:cubicBezTo>
                  <a:pt x="766832" y="4096327"/>
                  <a:pt x="408006" y="4019990"/>
                  <a:pt x="81633" y="3881944"/>
                </a:cubicBezTo>
                <a:lnTo>
                  <a:pt x="0" y="3842618"/>
                </a:lnTo>
                <a:lnTo>
                  <a:pt x="0" y="2741475"/>
                </a:lnTo>
                <a:lnTo>
                  <a:pt x="6615" y="2747487"/>
                </a:lnTo>
                <a:cubicBezTo>
                  <a:pt x="315579" y="3002472"/>
                  <a:pt x="711663" y="3155655"/>
                  <a:pt x="1143485" y="3155655"/>
                </a:cubicBezTo>
                <a:cubicBezTo>
                  <a:pt x="2130515" y="3155655"/>
                  <a:pt x="2930817" y="2355353"/>
                  <a:pt x="2930817" y="1368323"/>
                </a:cubicBezTo>
                <a:cubicBezTo>
                  <a:pt x="2930817" y="874812"/>
                  <a:pt x="2730741" y="427979"/>
                  <a:pt x="2407287" y="104524"/>
                </a:cubicBezTo>
                <a:close/>
              </a:path>
            </a:pathLst>
          </a:custGeom>
          <a:solidFill>
            <a:schemeClr val="accent3">
              <a:alpha val="2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9E5C5460-229E-46C8-A712-CC31798542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59419" y="3564607"/>
            <a:ext cx="3432581" cy="3293393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B85A4DB3-61AA-49A1-85A9-B3397CD519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59419" y="3564607"/>
            <a:ext cx="3432581" cy="3293393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3" descr="A stack of rocks on a path&#10;&#10;Description automatically generated">
            <a:extLst>
              <a:ext uri="{FF2B5EF4-FFF2-40B4-BE49-F238E27FC236}">
                <a16:creationId xmlns:a16="http://schemas.microsoft.com/office/drawing/2014/main" id="{F6807DF6-A829-4774-CB25-764969A8D30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881" r="-1" b="7119"/>
          <a:stretch/>
        </p:blipFill>
        <p:spPr>
          <a:xfrm>
            <a:off x="7020480" y="871280"/>
            <a:ext cx="4415738" cy="4415738"/>
          </a:xfrm>
          <a:custGeom>
            <a:avLst/>
            <a:gdLst/>
            <a:ahLst/>
            <a:cxnLst/>
            <a:rect l="l" t="t" r="r" b="b"/>
            <a:pathLst>
              <a:path w="2452978" h="2452978">
                <a:moveTo>
                  <a:pt x="1226489" y="0"/>
                </a:moveTo>
                <a:cubicBezTo>
                  <a:pt x="1903860" y="0"/>
                  <a:pt x="2452978" y="549118"/>
                  <a:pt x="2452978" y="1226489"/>
                </a:cubicBezTo>
                <a:cubicBezTo>
                  <a:pt x="2452978" y="1903860"/>
                  <a:pt x="1903860" y="2452978"/>
                  <a:pt x="1226489" y="2452978"/>
                </a:cubicBezTo>
                <a:cubicBezTo>
                  <a:pt x="549118" y="2452978"/>
                  <a:pt x="0" y="1903860"/>
                  <a:pt x="0" y="1226489"/>
                </a:cubicBezTo>
                <a:cubicBezTo>
                  <a:pt x="0" y="549118"/>
                  <a:pt x="549118" y="0"/>
                  <a:pt x="1226489" y="0"/>
                </a:cubicBezTo>
                <a:close/>
              </a:path>
            </a:pathLst>
          </a:custGeom>
        </p:spPr>
      </p:pic>
      <p:grpSp>
        <p:nvGrpSpPr>
          <p:cNvPr id="23" name="Graphic 185">
            <a:extLst>
              <a:ext uri="{FF2B5EF4-FFF2-40B4-BE49-F238E27FC236}">
                <a16:creationId xmlns:a16="http://schemas.microsoft.com/office/drawing/2014/main" id="{0C156BF8-7FF7-440F-BE2B-417DFFE8BF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428634" y="5987064"/>
            <a:ext cx="1054466" cy="469689"/>
            <a:chOff x="9841624" y="4115729"/>
            <a:chExt cx="602169" cy="268223"/>
          </a:xfrm>
          <a:solidFill>
            <a:schemeClr val="tx1"/>
          </a:solidFill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7067280-C3E7-4DF6-A345-B9FEF6EF8D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A78365A8-666B-4417-9D3C-554E6E6B2C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E71CAAFA-0A31-4308-AB9F-B1C84ABDF9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96AB1D25-144D-4BB4-A45C-60B8A094F4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069F0FB4-779A-48FC-AC33-784F177C92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1177350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06" name="Graphic 185">
            <a:extLst>
              <a:ext uri="{FF2B5EF4-FFF2-40B4-BE49-F238E27FC236}">
                <a16:creationId xmlns:a16="http://schemas.microsoft.com/office/drawing/2014/main" id="{8A351602-3772-4279-B0D3-A523F6F6EA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999576" y="5987064"/>
            <a:ext cx="1054466" cy="469689"/>
            <a:chOff x="9841624" y="4115729"/>
            <a:chExt cx="602169" cy="268223"/>
          </a:xfrm>
          <a:solidFill>
            <a:schemeClr val="tx1"/>
          </a:solidFill>
        </p:grpSpPr>
        <p:sp>
          <p:nvSpPr>
            <p:cNvPr id="3101" name="Freeform: Shape 3100">
              <a:extLst>
                <a:ext uri="{FF2B5EF4-FFF2-40B4-BE49-F238E27FC236}">
                  <a16:creationId xmlns:a16="http://schemas.microsoft.com/office/drawing/2014/main" id="{A5AAAA75-5FFB-4C07-AD4A-3146773E6C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02" name="Freeform: Shape 3101">
              <a:extLst>
                <a:ext uri="{FF2B5EF4-FFF2-40B4-BE49-F238E27FC236}">
                  <a16:creationId xmlns:a16="http://schemas.microsoft.com/office/drawing/2014/main" id="{1479895E-3847-44BB-8404-28F14219FB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03" name="Freeform: Shape 3102">
              <a:extLst>
                <a:ext uri="{FF2B5EF4-FFF2-40B4-BE49-F238E27FC236}">
                  <a16:creationId xmlns:a16="http://schemas.microsoft.com/office/drawing/2014/main" id="{50E02F68-8149-4236-8D9F-6B550F78B9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04" name="Freeform: Shape 3103">
              <a:extLst>
                <a:ext uri="{FF2B5EF4-FFF2-40B4-BE49-F238E27FC236}">
                  <a16:creationId xmlns:a16="http://schemas.microsoft.com/office/drawing/2014/main" id="{956FCAAB-F073-4561-A484-42C7DD10DC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05" name="Freeform: Shape 3104">
              <a:extLst>
                <a:ext uri="{FF2B5EF4-FFF2-40B4-BE49-F238E27FC236}">
                  <a16:creationId xmlns:a16="http://schemas.microsoft.com/office/drawing/2014/main" id="{6CF8DB94-87A3-43E9-9BBB-301CFF0FB0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207" name="Oval 3206">
            <a:extLst>
              <a:ext uri="{FF2B5EF4-FFF2-40B4-BE49-F238E27FC236}">
                <a16:creationId xmlns:a16="http://schemas.microsoft.com/office/drawing/2014/main" id="{7D6BF779-0B8C-4CC2-9268-9506AD0C53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3208" name="Rectangle 3207">
            <a:extLst>
              <a:ext uri="{FF2B5EF4-FFF2-40B4-BE49-F238E27FC236}">
                <a16:creationId xmlns:a16="http://schemas.microsoft.com/office/drawing/2014/main" id="{3A397E3E-B90C-4D82-BAAA-36F7AC6A45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09" name="Freeform: Shape 3208">
            <a:extLst>
              <a:ext uri="{FF2B5EF4-FFF2-40B4-BE49-F238E27FC236}">
                <a16:creationId xmlns:a16="http://schemas.microsoft.com/office/drawing/2014/main" id="{24222208-7EF7-4273-8B58-7FA7E32E79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3871489" cy="4096327"/>
          </a:xfrm>
          <a:custGeom>
            <a:avLst/>
            <a:gdLst>
              <a:gd name="connsiteX0" fmla="*/ 2292284 w 3871489"/>
              <a:gd name="connsiteY0" fmla="*/ 0 h 4096327"/>
              <a:gd name="connsiteX1" fmla="*/ 3500914 w 3871489"/>
              <a:gd name="connsiteY1" fmla="*/ 0 h 4096327"/>
              <a:gd name="connsiteX2" fmla="*/ 3542229 w 3871489"/>
              <a:gd name="connsiteY2" fmla="*/ 68006 h 4096327"/>
              <a:gd name="connsiteX3" fmla="*/ 3871489 w 3871489"/>
              <a:gd name="connsiteY3" fmla="*/ 1368323 h 4096327"/>
              <a:gd name="connsiteX4" fmla="*/ 1143485 w 3871489"/>
              <a:gd name="connsiteY4" fmla="*/ 4096327 h 4096327"/>
              <a:gd name="connsiteX5" fmla="*/ 81633 w 3871489"/>
              <a:gd name="connsiteY5" fmla="*/ 3881944 h 4096327"/>
              <a:gd name="connsiteX6" fmla="*/ 0 w 3871489"/>
              <a:gd name="connsiteY6" fmla="*/ 3842618 h 4096327"/>
              <a:gd name="connsiteX7" fmla="*/ 0 w 3871489"/>
              <a:gd name="connsiteY7" fmla="*/ 2741475 h 4096327"/>
              <a:gd name="connsiteX8" fmla="*/ 6615 w 3871489"/>
              <a:gd name="connsiteY8" fmla="*/ 2747487 h 4096327"/>
              <a:gd name="connsiteX9" fmla="*/ 1143485 w 3871489"/>
              <a:gd name="connsiteY9" fmla="*/ 3155655 h 4096327"/>
              <a:gd name="connsiteX10" fmla="*/ 2930817 w 3871489"/>
              <a:gd name="connsiteY10" fmla="*/ 1368323 h 4096327"/>
              <a:gd name="connsiteX11" fmla="*/ 2407287 w 3871489"/>
              <a:gd name="connsiteY11" fmla="*/ 104524 h 4096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71489" h="4096327">
                <a:moveTo>
                  <a:pt x="2292284" y="0"/>
                </a:moveTo>
                <a:lnTo>
                  <a:pt x="3500914" y="0"/>
                </a:lnTo>
                <a:lnTo>
                  <a:pt x="3542229" y="68006"/>
                </a:lnTo>
                <a:cubicBezTo>
                  <a:pt x="3752213" y="454545"/>
                  <a:pt x="3871489" y="897507"/>
                  <a:pt x="3871489" y="1368323"/>
                </a:cubicBezTo>
                <a:cubicBezTo>
                  <a:pt x="3871489" y="2874936"/>
                  <a:pt x="2650098" y="4096327"/>
                  <a:pt x="1143485" y="4096327"/>
                </a:cubicBezTo>
                <a:cubicBezTo>
                  <a:pt x="766832" y="4096327"/>
                  <a:pt x="408006" y="4019990"/>
                  <a:pt x="81633" y="3881944"/>
                </a:cubicBezTo>
                <a:lnTo>
                  <a:pt x="0" y="3842618"/>
                </a:lnTo>
                <a:lnTo>
                  <a:pt x="0" y="2741475"/>
                </a:lnTo>
                <a:lnTo>
                  <a:pt x="6615" y="2747487"/>
                </a:lnTo>
                <a:cubicBezTo>
                  <a:pt x="315579" y="3002472"/>
                  <a:pt x="711663" y="3155655"/>
                  <a:pt x="1143485" y="3155655"/>
                </a:cubicBezTo>
                <a:cubicBezTo>
                  <a:pt x="2130515" y="3155655"/>
                  <a:pt x="2930817" y="2355353"/>
                  <a:pt x="2930817" y="1368323"/>
                </a:cubicBezTo>
                <a:cubicBezTo>
                  <a:pt x="2930817" y="874812"/>
                  <a:pt x="2730741" y="427979"/>
                  <a:pt x="2407287" y="104524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3210" name="Freeform: Shape 3209">
            <a:extLst>
              <a:ext uri="{FF2B5EF4-FFF2-40B4-BE49-F238E27FC236}">
                <a16:creationId xmlns:a16="http://schemas.microsoft.com/office/drawing/2014/main" id="{B568CAC1-BAFF-496D-B532-CACC78FFBC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3871489" cy="4096327"/>
          </a:xfrm>
          <a:custGeom>
            <a:avLst/>
            <a:gdLst>
              <a:gd name="connsiteX0" fmla="*/ 2292284 w 3871489"/>
              <a:gd name="connsiteY0" fmla="*/ 0 h 4096327"/>
              <a:gd name="connsiteX1" fmla="*/ 3500914 w 3871489"/>
              <a:gd name="connsiteY1" fmla="*/ 0 h 4096327"/>
              <a:gd name="connsiteX2" fmla="*/ 3542229 w 3871489"/>
              <a:gd name="connsiteY2" fmla="*/ 68006 h 4096327"/>
              <a:gd name="connsiteX3" fmla="*/ 3871489 w 3871489"/>
              <a:gd name="connsiteY3" fmla="*/ 1368323 h 4096327"/>
              <a:gd name="connsiteX4" fmla="*/ 1143485 w 3871489"/>
              <a:gd name="connsiteY4" fmla="*/ 4096327 h 4096327"/>
              <a:gd name="connsiteX5" fmla="*/ 81633 w 3871489"/>
              <a:gd name="connsiteY5" fmla="*/ 3881944 h 4096327"/>
              <a:gd name="connsiteX6" fmla="*/ 0 w 3871489"/>
              <a:gd name="connsiteY6" fmla="*/ 3842618 h 4096327"/>
              <a:gd name="connsiteX7" fmla="*/ 0 w 3871489"/>
              <a:gd name="connsiteY7" fmla="*/ 2741475 h 4096327"/>
              <a:gd name="connsiteX8" fmla="*/ 6615 w 3871489"/>
              <a:gd name="connsiteY8" fmla="*/ 2747487 h 4096327"/>
              <a:gd name="connsiteX9" fmla="*/ 1143485 w 3871489"/>
              <a:gd name="connsiteY9" fmla="*/ 3155655 h 4096327"/>
              <a:gd name="connsiteX10" fmla="*/ 2930817 w 3871489"/>
              <a:gd name="connsiteY10" fmla="*/ 1368323 h 4096327"/>
              <a:gd name="connsiteX11" fmla="*/ 2407287 w 3871489"/>
              <a:gd name="connsiteY11" fmla="*/ 104524 h 4096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71489" h="4096327">
                <a:moveTo>
                  <a:pt x="2292284" y="0"/>
                </a:moveTo>
                <a:lnTo>
                  <a:pt x="3500914" y="0"/>
                </a:lnTo>
                <a:lnTo>
                  <a:pt x="3542229" y="68006"/>
                </a:lnTo>
                <a:cubicBezTo>
                  <a:pt x="3752213" y="454545"/>
                  <a:pt x="3871489" y="897507"/>
                  <a:pt x="3871489" y="1368323"/>
                </a:cubicBezTo>
                <a:cubicBezTo>
                  <a:pt x="3871489" y="2874936"/>
                  <a:pt x="2650098" y="4096327"/>
                  <a:pt x="1143485" y="4096327"/>
                </a:cubicBezTo>
                <a:cubicBezTo>
                  <a:pt x="766832" y="4096327"/>
                  <a:pt x="408006" y="4019990"/>
                  <a:pt x="81633" y="3881944"/>
                </a:cubicBezTo>
                <a:lnTo>
                  <a:pt x="0" y="3842618"/>
                </a:lnTo>
                <a:lnTo>
                  <a:pt x="0" y="2741475"/>
                </a:lnTo>
                <a:lnTo>
                  <a:pt x="6615" y="2747487"/>
                </a:lnTo>
                <a:cubicBezTo>
                  <a:pt x="315579" y="3002472"/>
                  <a:pt x="711663" y="3155655"/>
                  <a:pt x="1143485" y="3155655"/>
                </a:cubicBezTo>
                <a:cubicBezTo>
                  <a:pt x="2130515" y="3155655"/>
                  <a:pt x="2930817" y="2355353"/>
                  <a:pt x="2930817" y="1368323"/>
                </a:cubicBezTo>
                <a:cubicBezTo>
                  <a:pt x="2930817" y="874812"/>
                  <a:pt x="2730741" y="427979"/>
                  <a:pt x="2407287" y="104524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3211" name="Rectangle 3210">
            <a:extLst>
              <a:ext uri="{FF2B5EF4-FFF2-40B4-BE49-F238E27FC236}">
                <a16:creationId xmlns:a16="http://schemas.microsoft.com/office/drawing/2014/main" id="{01F58F30-83AD-49E4-A774-6DEA392720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70272" y="531057"/>
            <a:ext cx="4398898" cy="4392978"/>
          </a:xfrm>
          <a:prstGeom prst="rect">
            <a:avLst/>
          </a:prstGeom>
          <a:solidFill>
            <a:srgbClr val="FFFFFF"/>
          </a:solidFill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3212" name="Rectangle 3211">
            <a:extLst>
              <a:ext uri="{FF2B5EF4-FFF2-40B4-BE49-F238E27FC236}">
                <a16:creationId xmlns:a16="http://schemas.microsoft.com/office/drawing/2014/main" id="{042757DC-02B0-4F4E-81E6-CBBF16D2E4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70272" y="531057"/>
            <a:ext cx="4398898" cy="4392978"/>
          </a:xfrm>
          <a:prstGeom prst="rect">
            <a:avLst/>
          </a:prstGeom>
          <a:solidFill>
            <a:schemeClr val="accent3">
              <a:alpha val="2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3213" name="Freeform: Shape 3212">
            <a:extLst>
              <a:ext uri="{FF2B5EF4-FFF2-40B4-BE49-F238E27FC236}">
                <a16:creationId xmlns:a16="http://schemas.microsoft.com/office/drawing/2014/main" id="{659B6934-5B50-4670-B4FC-E939C2D9AD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998890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7963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283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7963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283"/>
                </a:lnTo>
                <a:lnTo>
                  <a:pt x="0" y="180458"/>
                </a:lnTo>
                <a:close/>
              </a:path>
            </a:pathLst>
          </a:custGeom>
          <a:solidFill>
            <a:schemeClr val="tx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3214" name="Freeform: Shape 3213">
            <a:extLst>
              <a:ext uri="{FF2B5EF4-FFF2-40B4-BE49-F238E27FC236}">
                <a16:creationId xmlns:a16="http://schemas.microsoft.com/office/drawing/2014/main" id="{9F664C7D-21BB-42EF-938E-7E264A422B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438625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8208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475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8208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475"/>
                </a:lnTo>
                <a:lnTo>
                  <a:pt x="0" y="180458"/>
                </a:lnTo>
                <a:close/>
              </a:path>
            </a:pathLst>
          </a:custGeom>
          <a:solidFill>
            <a:schemeClr val="tx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 useBgFill="1">
        <p:nvSpPr>
          <p:cNvPr id="3215" name="Rectangle 3214">
            <a:extLst>
              <a:ext uri="{FF2B5EF4-FFF2-40B4-BE49-F238E27FC236}">
                <a16:creationId xmlns:a16="http://schemas.microsoft.com/office/drawing/2014/main" id="{C8343081-ED28-43C8-B71C-79802A594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49229" y="400978"/>
            <a:ext cx="4398898" cy="4392978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3216" name="Oval 3215">
            <a:extLst>
              <a:ext uri="{FF2B5EF4-FFF2-40B4-BE49-F238E27FC236}">
                <a16:creationId xmlns:a16="http://schemas.microsoft.com/office/drawing/2014/main" id="{B7D27BE7-1462-4876-BF54-281C5A49FF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66115" y="3055753"/>
            <a:ext cx="319941" cy="319941"/>
          </a:xfrm>
          <a:prstGeom prst="ellipse">
            <a:avLst/>
          </a:prstGeom>
          <a:solidFill>
            <a:srgbClr val="FFFFFF"/>
          </a:solidFill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E501CA-41C3-44B8-C78C-A552AAA402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301" y="613534"/>
            <a:ext cx="4143357" cy="171182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2400" b="1" cap="all" spc="1500">
                <a:ea typeface="Source Sans Pro SemiBold" panose="020B0603030403020204" pitchFamily="34" charset="0"/>
              </a:rPr>
              <a:t>INFLUENTIAL PLACES ALONG THE WAY</a:t>
            </a:r>
          </a:p>
        </p:txBody>
      </p:sp>
      <p:sp>
        <p:nvSpPr>
          <p:cNvPr id="3217" name="Oval 3216">
            <a:extLst>
              <a:ext uri="{FF2B5EF4-FFF2-40B4-BE49-F238E27FC236}">
                <a16:creationId xmlns:a16="http://schemas.microsoft.com/office/drawing/2014/main" id="{B3FC398F-B3F5-4CB0-A62B-045623F7FF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66115" y="3055753"/>
            <a:ext cx="319941" cy="319941"/>
          </a:xfrm>
          <a:prstGeom prst="ellipse">
            <a:avLst/>
          </a:prstGeom>
          <a:solidFill>
            <a:schemeClr val="accent3">
              <a:alpha val="2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3078" name="Picture 6" descr="Image preview">
            <a:extLst>
              <a:ext uri="{FF2B5EF4-FFF2-40B4-BE49-F238E27FC236}">
                <a16:creationId xmlns:a16="http://schemas.microsoft.com/office/drawing/2014/main" id="{31F1AB0E-A630-AE2A-DC6A-0BA639D9C9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181" r="-1" b="-1"/>
          <a:stretch/>
        </p:blipFill>
        <p:spPr bwMode="auto">
          <a:xfrm>
            <a:off x="6607675" y="202393"/>
            <a:ext cx="2618432" cy="2472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218" name="Graphic 185">
            <a:extLst>
              <a:ext uri="{FF2B5EF4-FFF2-40B4-BE49-F238E27FC236}">
                <a16:creationId xmlns:a16="http://schemas.microsoft.com/office/drawing/2014/main" id="{A7778C63-09B6-4355-B9CD-1ABAF557B7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343487" y="3230459"/>
            <a:ext cx="1054466" cy="469689"/>
            <a:chOff x="9841624" y="4115729"/>
            <a:chExt cx="602169" cy="268223"/>
          </a:xfrm>
          <a:solidFill>
            <a:schemeClr val="tx1"/>
          </a:solidFill>
        </p:grpSpPr>
        <p:sp>
          <p:nvSpPr>
            <p:cNvPr id="3130" name="Freeform: Shape 3129">
              <a:extLst>
                <a:ext uri="{FF2B5EF4-FFF2-40B4-BE49-F238E27FC236}">
                  <a16:creationId xmlns:a16="http://schemas.microsoft.com/office/drawing/2014/main" id="{F1BE520E-0315-4439-9F84-4D6231B57F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31" name="Freeform: Shape 3130">
              <a:extLst>
                <a:ext uri="{FF2B5EF4-FFF2-40B4-BE49-F238E27FC236}">
                  <a16:creationId xmlns:a16="http://schemas.microsoft.com/office/drawing/2014/main" id="{06AF2D7F-6A08-4BD4-9F51-3093CDA777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32" name="Freeform: Shape 3131">
              <a:extLst>
                <a:ext uri="{FF2B5EF4-FFF2-40B4-BE49-F238E27FC236}">
                  <a16:creationId xmlns:a16="http://schemas.microsoft.com/office/drawing/2014/main" id="{4C107CE4-97D6-4BA9-8E89-5C434CD952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33" name="Freeform: Shape 3132">
              <a:extLst>
                <a:ext uri="{FF2B5EF4-FFF2-40B4-BE49-F238E27FC236}">
                  <a16:creationId xmlns:a16="http://schemas.microsoft.com/office/drawing/2014/main" id="{59C79FBF-3E94-41D6-9D29-BCC796F10D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19" name="Freeform: Shape 3218">
              <a:extLst>
                <a:ext uri="{FF2B5EF4-FFF2-40B4-BE49-F238E27FC236}">
                  <a16:creationId xmlns:a16="http://schemas.microsoft.com/office/drawing/2014/main" id="{92954F05-57EE-4212-A61F-17696EB232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3076" name="Picture 4" descr="Image preview">
            <a:extLst>
              <a:ext uri="{FF2B5EF4-FFF2-40B4-BE49-F238E27FC236}">
                <a16:creationId xmlns:a16="http://schemas.microsoft.com/office/drawing/2014/main" id="{F2471D4E-DFC6-38C5-CD08-42D9924EF2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55" r="4" b="9308"/>
          <a:stretch/>
        </p:blipFill>
        <p:spPr bwMode="auto">
          <a:xfrm>
            <a:off x="9378686" y="202393"/>
            <a:ext cx="2628796" cy="2472465"/>
          </a:xfrm>
          <a:prstGeom prst="rect">
            <a:avLst/>
          </a:prstGeom>
          <a:noFill/>
          <a:ln w="2857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Image preview">
            <a:extLst>
              <a:ext uri="{FF2B5EF4-FFF2-40B4-BE49-F238E27FC236}">
                <a16:creationId xmlns:a16="http://schemas.microsoft.com/office/drawing/2014/main" id="{6DA47620-8418-CBC0-5AA9-56532FE86B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33" r="-1" b="19147"/>
          <a:stretch/>
        </p:blipFill>
        <p:spPr bwMode="auto">
          <a:xfrm>
            <a:off x="6611073" y="4096328"/>
            <a:ext cx="2618431" cy="2472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20" name="Freeform: Shape 3219">
            <a:extLst>
              <a:ext uri="{FF2B5EF4-FFF2-40B4-BE49-F238E27FC236}">
                <a16:creationId xmlns:a16="http://schemas.microsoft.com/office/drawing/2014/main" id="{A9CEB7C9-3A11-4901-BC56-0B7C643CE4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00724" y="5523139"/>
            <a:ext cx="1391276" cy="1334861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221" name="Freeform: Shape 3220">
            <a:extLst>
              <a:ext uri="{FF2B5EF4-FFF2-40B4-BE49-F238E27FC236}">
                <a16:creationId xmlns:a16="http://schemas.microsoft.com/office/drawing/2014/main" id="{C7420CB2-BEE5-4186-A5D8-9E55B3B5CC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00724" y="5523139"/>
            <a:ext cx="1391276" cy="1334861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chemeClr val="accent3">
              <a:alpha val="2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3082" name="Picture 10" descr="Image preview">
            <a:extLst>
              <a:ext uri="{FF2B5EF4-FFF2-40B4-BE49-F238E27FC236}">
                <a16:creationId xmlns:a16="http://schemas.microsoft.com/office/drawing/2014/main" id="{D548A519-ABED-92F8-9CA3-796B27F2D6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1" r="14091" b="6"/>
          <a:stretch/>
        </p:blipFill>
        <p:spPr bwMode="auto">
          <a:xfrm>
            <a:off x="9378686" y="4096328"/>
            <a:ext cx="2628796" cy="2472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39AB0B9-1FC0-F78C-7C14-300F40134D3A}"/>
              </a:ext>
            </a:extLst>
          </p:cNvPr>
          <p:cNvSpPr txBox="1"/>
          <p:nvPr/>
        </p:nvSpPr>
        <p:spPr>
          <a:xfrm>
            <a:off x="1805776" y="2521552"/>
            <a:ext cx="4290224" cy="163121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Castilla De </a:t>
            </a:r>
            <a:r>
              <a:rPr lang="en-US" sz="2000" dirty="0" err="1"/>
              <a:t>Castrojeriz</a:t>
            </a:r>
            <a:endParaRPr lang="en-US" sz="2000">
              <a:ea typeface="Source Sans Pro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100KM marker</a:t>
            </a:r>
            <a:endParaRPr lang="en-US" sz="2000" dirty="0">
              <a:ea typeface="Source Sans Pro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err="1"/>
              <a:t>Donativo</a:t>
            </a:r>
            <a:r>
              <a:rPr lang="en-US" sz="2000" dirty="0"/>
              <a:t> Dinners</a:t>
            </a:r>
            <a:endParaRPr lang="en-US" sz="2000" dirty="0">
              <a:ea typeface="Source Sans Pro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O Cebreiro Horseback riding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ea typeface="Source Sans Pro"/>
              </a:rPr>
              <a:t>Casa Susi</a:t>
            </a:r>
          </a:p>
        </p:txBody>
      </p:sp>
      <p:pic>
        <p:nvPicPr>
          <p:cNvPr id="4" name="Picture 3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C0E574AB-5E24-D749-E4B6-B6A209E4F5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V="1">
            <a:off x="8241485" y="2444557"/>
            <a:ext cx="2266223" cy="1781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224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5" name="Rectangle 2054">
            <a:extLst>
              <a:ext uri="{FF2B5EF4-FFF2-40B4-BE49-F238E27FC236}">
                <a16:creationId xmlns:a16="http://schemas.microsoft.com/office/drawing/2014/main" id="{5A0118C5-4F8D-4CF4-BADD-53FEACC6C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72BC92E-BE21-410D-6B11-3540CB31EB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542" y="396117"/>
            <a:ext cx="4852247" cy="1158857"/>
          </a:xfrm>
        </p:spPr>
        <p:txBody>
          <a:bodyPr anchor="b">
            <a:normAutofit/>
          </a:bodyPr>
          <a:lstStyle/>
          <a:p>
            <a:pPr algn="ctr"/>
            <a:r>
              <a:rPr lang="en-US" sz="3700"/>
              <a:t>SANTIAGO DE COMPOSTELLA</a:t>
            </a:r>
          </a:p>
        </p:txBody>
      </p:sp>
      <p:grpSp>
        <p:nvGrpSpPr>
          <p:cNvPr id="2057" name="Group 2056">
            <a:extLst>
              <a:ext uri="{FF2B5EF4-FFF2-40B4-BE49-F238E27FC236}">
                <a16:creationId xmlns:a16="http://schemas.microsoft.com/office/drawing/2014/main" id="{268C940D-4516-4630-B49F-65C1A82FEA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791258" y="619275"/>
            <a:ext cx="932200" cy="932200"/>
            <a:chOff x="10791258" y="619275"/>
            <a:chExt cx="932200" cy="932200"/>
          </a:xfrm>
        </p:grpSpPr>
        <p:sp>
          <p:nvSpPr>
            <p:cNvPr id="2058" name="Graphic 212">
              <a:extLst>
                <a:ext uri="{FF2B5EF4-FFF2-40B4-BE49-F238E27FC236}">
                  <a16:creationId xmlns:a16="http://schemas.microsoft.com/office/drawing/2014/main" id="{160C130F-E752-44CF-98A8-75490C2A20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791258" y="619275"/>
              <a:ext cx="932200" cy="932200"/>
            </a:xfrm>
            <a:custGeom>
              <a:avLst/>
              <a:gdLst>
                <a:gd name="connsiteX0" fmla="*/ 403574 w 807148"/>
                <a:gd name="connsiteY0" fmla="*/ 0 h 807148"/>
                <a:gd name="connsiteX1" fmla="*/ 0 w 807148"/>
                <a:gd name="connsiteY1" fmla="*/ 403574 h 807148"/>
                <a:gd name="connsiteX2" fmla="*/ 403574 w 807148"/>
                <a:gd name="connsiteY2" fmla="*/ 807149 h 807148"/>
                <a:gd name="connsiteX3" fmla="*/ 807149 w 807148"/>
                <a:gd name="connsiteY3" fmla="*/ 403574 h 807148"/>
                <a:gd name="connsiteX4" fmla="*/ 403574 w 807148"/>
                <a:gd name="connsiteY4" fmla="*/ 0 h 807148"/>
                <a:gd name="connsiteX5" fmla="*/ 403574 w 807148"/>
                <a:gd name="connsiteY5" fmla="*/ 667988 h 807148"/>
                <a:gd name="connsiteX6" fmla="*/ 139160 w 807148"/>
                <a:gd name="connsiteY6" fmla="*/ 403574 h 807148"/>
                <a:gd name="connsiteX7" fmla="*/ 403574 w 807148"/>
                <a:gd name="connsiteY7" fmla="*/ 139160 h 807148"/>
                <a:gd name="connsiteX8" fmla="*/ 667988 w 807148"/>
                <a:gd name="connsiteY8" fmla="*/ 403574 h 807148"/>
                <a:gd name="connsiteX9" fmla="*/ 403574 w 807148"/>
                <a:gd name="connsiteY9" fmla="*/ 667988 h 807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07148" h="807148">
                  <a:moveTo>
                    <a:pt x="403574" y="0"/>
                  </a:moveTo>
                  <a:cubicBezTo>
                    <a:pt x="180689" y="0"/>
                    <a:pt x="0" y="180689"/>
                    <a:pt x="0" y="403574"/>
                  </a:cubicBezTo>
                  <a:cubicBezTo>
                    <a:pt x="0" y="626459"/>
                    <a:pt x="180689" y="807149"/>
                    <a:pt x="403574" y="807149"/>
                  </a:cubicBezTo>
                  <a:cubicBezTo>
                    <a:pt x="626459" y="807149"/>
                    <a:pt x="807149" y="626459"/>
                    <a:pt x="807149" y="403574"/>
                  </a:cubicBezTo>
                  <a:cubicBezTo>
                    <a:pt x="807149" y="180689"/>
                    <a:pt x="626459" y="0"/>
                    <a:pt x="403574" y="0"/>
                  </a:cubicBezTo>
                  <a:close/>
                  <a:moveTo>
                    <a:pt x="403574" y="667988"/>
                  </a:moveTo>
                  <a:cubicBezTo>
                    <a:pt x="257556" y="667988"/>
                    <a:pt x="139160" y="549593"/>
                    <a:pt x="139160" y="403574"/>
                  </a:cubicBezTo>
                  <a:cubicBezTo>
                    <a:pt x="139160" y="257556"/>
                    <a:pt x="257556" y="139160"/>
                    <a:pt x="403574" y="139160"/>
                  </a:cubicBezTo>
                  <a:cubicBezTo>
                    <a:pt x="549593" y="139160"/>
                    <a:pt x="667988" y="257556"/>
                    <a:pt x="667988" y="403574"/>
                  </a:cubicBezTo>
                  <a:cubicBezTo>
                    <a:pt x="667988" y="549593"/>
                    <a:pt x="549593" y="667988"/>
                    <a:pt x="403574" y="667988"/>
                  </a:cubicBez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2059" name="Graphic 212">
              <a:extLst>
                <a:ext uri="{FF2B5EF4-FFF2-40B4-BE49-F238E27FC236}">
                  <a16:creationId xmlns:a16="http://schemas.microsoft.com/office/drawing/2014/main" id="{9690DAC5-9FBA-4943-959B-751AF2B46A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791258" y="619275"/>
              <a:ext cx="932200" cy="932200"/>
            </a:xfrm>
            <a:custGeom>
              <a:avLst/>
              <a:gdLst>
                <a:gd name="connsiteX0" fmla="*/ 403574 w 807148"/>
                <a:gd name="connsiteY0" fmla="*/ 0 h 807148"/>
                <a:gd name="connsiteX1" fmla="*/ 0 w 807148"/>
                <a:gd name="connsiteY1" fmla="*/ 403574 h 807148"/>
                <a:gd name="connsiteX2" fmla="*/ 403574 w 807148"/>
                <a:gd name="connsiteY2" fmla="*/ 807149 h 807148"/>
                <a:gd name="connsiteX3" fmla="*/ 807149 w 807148"/>
                <a:gd name="connsiteY3" fmla="*/ 403574 h 807148"/>
                <a:gd name="connsiteX4" fmla="*/ 403574 w 807148"/>
                <a:gd name="connsiteY4" fmla="*/ 0 h 807148"/>
                <a:gd name="connsiteX5" fmla="*/ 403574 w 807148"/>
                <a:gd name="connsiteY5" fmla="*/ 667988 h 807148"/>
                <a:gd name="connsiteX6" fmla="*/ 139160 w 807148"/>
                <a:gd name="connsiteY6" fmla="*/ 403574 h 807148"/>
                <a:gd name="connsiteX7" fmla="*/ 403574 w 807148"/>
                <a:gd name="connsiteY7" fmla="*/ 139160 h 807148"/>
                <a:gd name="connsiteX8" fmla="*/ 667988 w 807148"/>
                <a:gd name="connsiteY8" fmla="*/ 403574 h 807148"/>
                <a:gd name="connsiteX9" fmla="*/ 403574 w 807148"/>
                <a:gd name="connsiteY9" fmla="*/ 667988 h 807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07148" h="807148">
                  <a:moveTo>
                    <a:pt x="403574" y="0"/>
                  </a:moveTo>
                  <a:cubicBezTo>
                    <a:pt x="180689" y="0"/>
                    <a:pt x="0" y="180689"/>
                    <a:pt x="0" y="403574"/>
                  </a:cubicBezTo>
                  <a:cubicBezTo>
                    <a:pt x="0" y="626459"/>
                    <a:pt x="180689" y="807149"/>
                    <a:pt x="403574" y="807149"/>
                  </a:cubicBezTo>
                  <a:cubicBezTo>
                    <a:pt x="626459" y="807149"/>
                    <a:pt x="807149" y="626459"/>
                    <a:pt x="807149" y="403574"/>
                  </a:cubicBezTo>
                  <a:cubicBezTo>
                    <a:pt x="807149" y="180689"/>
                    <a:pt x="626459" y="0"/>
                    <a:pt x="403574" y="0"/>
                  </a:cubicBezTo>
                  <a:close/>
                  <a:moveTo>
                    <a:pt x="403574" y="667988"/>
                  </a:moveTo>
                  <a:cubicBezTo>
                    <a:pt x="257556" y="667988"/>
                    <a:pt x="139160" y="549593"/>
                    <a:pt x="139160" y="403574"/>
                  </a:cubicBezTo>
                  <a:cubicBezTo>
                    <a:pt x="139160" y="257556"/>
                    <a:pt x="257556" y="139160"/>
                    <a:pt x="403574" y="139160"/>
                  </a:cubicBezTo>
                  <a:cubicBezTo>
                    <a:pt x="549593" y="139160"/>
                    <a:pt x="667988" y="257556"/>
                    <a:pt x="667988" y="403574"/>
                  </a:cubicBezTo>
                  <a:cubicBezTo>
                    <a:pt x="667988" y="549593"/>
                    <a:pt x="549593" y="667988"/>
                    <a:pt x="403574" y="667988"/>
                  </a:cubicBezTo>
                  <a:close/>
                </a:path>
              </a:pathLst>
            </a:custGeom>
            <a:solidFill>
              <a:schemeClr val="accent3">
                <a:alpha val="2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</p:grpSp>
      <p:graphicFrame>
        <p:nvGraphicFramePr>
          <p:cNvPr id="2415" name="Content Placeholder 2">
            <a:extLst>
              <a:ext uri="{FF2B5EF4-FFF2-40B4-BE49-F238E27FC236}">
                <a16:creationId xmlns:a16="http://schemas.microsoft.com/office/drawing/2014/main" id="{586A95A0-AAC3-3CF1-F621-2B18E1835E2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23907007"/>
              </p:ext>
            </p:extLst>
          </p:nvPr>
        </p:nvGraphicFramePr>
        <p:xfrm>
          <a:off x="421542" y="1667158"/>
          <a:ext cx="4852247" cy="48550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2061" name="Group 2060">
            <a:extLst>
              <a:ext uri="{FF2B5EF4-FFF2-40B4-BE49-F238E27FC236}">
                <a16:creationId xmlns:a16="http://schemas.microsoft.com/office/drawing/2014/main" id="{C93F2521-5FCA-4EE4-ADB9-C71AB81B8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491531" y="1216299"/>
            <a:ext cx="1598829" cy="531293"/>
            <a:chOff x="6491531" y="1420258"/>
            <a:chExt cx="1598829" cy="531293"/>
          </a:xfrm>
          <a:solidFill>
            <a:schemeClr val="tx1"/>
          </a:solidFill>
        </p:grpSpPr>
        <p:grpSp>
          <p:nvGrpSpPr>
            <p:cNvPr id="2062" name="Graphic 190">
              <a:extLst>
                <a:ext uri="{FF2B5EF4-FFF2-40B4-BE49-F238E27FC236}">
                  <a16:creationId xmlns:a16="http://schemas.microsoft.com/office/drawing/2014/main" id="{701F4A7E-EE52-4FFF-847D-941A57F6ED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6491531" y="1420258"/>
              <a:ext cx="1598829" cy="531293"/>
              <a:chOff x="2504802" y="1755501"/>
              <a:chExt cx="1598829" cy="531293"/>
            </a:xfrm>
            <a:grpFill/>
          </p:grpSpPr>
          <p:sp>
            <p:nvSpPr>
              <p:cNvPr id="2066" name="Freeform: Shape 2065">
                <a:extLst>
                  <a:ext uri="{FF2B5EF4-FFF2-40B4-BE49-F238E27FC236}">
                    <a16:creationId xmlns:a16="http://schemas.microsoft.com/office/drawing/2014/main" id="{44C45BFB-2AD2-45F8-9F4B-9151A686E71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2504802" y="2113855"/>
                <a:ext cx="1598614" cy="172939"/>
              </a:xfrm>
              <a:custGeom>
                <a:avLst/>
                <a:gdLst>
                  <a:gd name="connsiteX0" fmla="*/ 1248648 w 1598614"/>
                  <a:gd name="connsiteY0" fmla="*/ 172939 h 172939"/>
                  <a:gd name="connsiteX1" fmla="*/ 1123031 w 1598614"/>
                  <a:gd name="connsiteY1" fmla="*/ 92708 h 172939"/>
                  <a:gd name="connsiteX2" fmla="*/ 1024085 w 1598614"/>
                  <a:gd name="connsiteY2" fmla="*/ 29469 h 172939"/>
                  <a:gd name="connsiteX3" fmla="*/ 925140 w 1598614"/>
                  <a:gd name="connsiteY3" fmla="*/ 92708 h 172939"/>
                  <a:gd name="connsiteX4" fmla="*/ 799522 w 1598614"/>
                  <a:gd name="connsiteY4" fmla="*/ 172939 h 172939"/>
                  <a:gd name="connsiteX5" fmla="*/ 799522 w 1598614"/>
                  <a:gd name="connsiteY5" fmla="*/ 172939 h 172939"/>
                  <a:gd name="connsiteX6" fmla="*/ 673905 w 1598614"/>
                  <a:gd name="connsiteY6" fmla="*/ 92708 h 172939"/>
                  <a:gd name="connsiteX7" fmla="*/ 574959 w 1598614"/>
                  <a:gd name="connsiteY7" fmla="*/ 29469 h 172939"/>
                  <a:gd name="connsiteX8" fmla="*/ 476014 w 1598614"/>
                  <a:gd name="connsiteY8" fmla="*/ 92708 h 172939"/>
                  <a:gd name="connsiteX9" fmla="*/ 350396 w 1598614"/>
                  <a:gd name="connsiteY9" fmla="*/ 172939 h 172939"/>
                  <a:gd name="connsiteX10" fmla="*/ 224778 w 1598614"/>
                  <a:gd name="connsiteY10" fmla="*/ 92708 h 172939"/>
                  <a:gd name="connsiteX11" fmla="*/ 125833 w 1598614"/>
                  <a:gd name="connsiteY11" fmla="*/ 29469 h 172939"/>
                  <a:gd name="connsiteX12" fmla="*/ 26887 w 1598614"/>
                  <a:gd name="connsiteY12" fmla="*/ 92708 h 172939"/>
                  <a:gd name="connsiteX13" fmla="*/ 0 w 1598614"/>
                  <a:gd name="connsiteY13" fmla="*/ 80232 h 172939"/>
                  <a:gd name="connsiteX14" fmla="*/ 125618 w 1598614"/>
                  <a:gd name="connsiteY14" fmla="*/ 0 h 172939"/>
                  <a:gd name="connsiteX15" fmla="*/ 251235 w 1598614"/>
                  <a:gd name="connsiteY15" fmla="*/ 80232 h 172939"/>
                  <a:gd name="connsiteX16" fmla="*/ 350181 w 1598614"/>
                  <a:gd name="connsiteY16" fmla="*/ 143471 h 172939"/>
                  <a:gd name="connsiteX17" fmla="*/ 449126 w 1598614"/>
                  <a:gd name="connsiteY17" fmla="*/ 80232 h 172939"/>
                  <a:gd name="connsiteX18" fmla="*/ 574744 w 1598614"/>
                  <a:gd name="connsiteY18" fmla="*/ 0 h 172939"/>
                  <a:gd name="connsiteX19" fmla="*/ 700362 w 1598614"/>
                  <a:gd name="connsiteY19" fmla="*/ 80232 h 172939"/>
                  <a:gd name="connsiteX20" fmla="*/ 799307 w 1598614"/>
                  <a:gd name="connsiteY20" fmla="*/ 143471 h 172939"/>
                  <a:gd name="connsiteX21" fmla="*/ 799307 w 1598614"/>
                  <a:gd name="connsiteY21" fmla="*/ 143471 h 172939"/>
                  <a:gd name="connsiteX22" fmla="*/ 898253 w 1598614"/>
                  <a:gd name="connsiteY22" fmla="*/ 80232 h 172939"/>
                  <a:gd name="connsiteX23" fmla="*/ 1023870 w 1598614"/>
                  <a:gd name="connsiteY23" fmla="*/ 0 h 172939"/>
                  <a:gd name="connsiteX24" fmla="*/ 1149488 w 1598614"/>
                  <a:gd name="connsiteY24" fmla="*/ 80232 h 172939"/>
                  <a:gd name="connsiteX25" fmla="*/ 1248433 w 1598614"/>
                  <a:gd name="connsiteY25" fmla="*/ 143471 h 172939"/>
                  <a:gd name="connsiteX26" fmla="*/ 1347379 w 1598614"/>
                  <a:gd name="connsiteY26" fmla="*/ 80232 h 172939"/>
                  <a:gd name="connsiteX27" fmla="*/ 1472997 w 1598614"/>
                  <a:gd name="connsiteY27" fmla="*/ 0 h 172939"/>
                  <a:gd name="connsiteX28" fmla="*/ 1598614 w 1598614"/>
                  <a:gd name="connsiteY28" fmla="*/ 80232 h 172939"/>
                  <a:gd name="connsiteX29" fmla="*/ 1571942 w 1598614"/>
                  <a:gd name="connsiteY29" fmla="*/ 92708 h 172939"/>
                  <a:gd name="connsiteX30" fmla="*/ 1472997 w 1598614"/>
                  <a:gd name="connsiteY30" fmla="*/ 29469 h 172939"/>
                  <a:gd name="connsiteX31" fmla="*/ 1374051 w 1598614"/>
                  <a:gd name="connsiteY31" fmla="*/ 92708 h 172939"/>
                  <a:gd name="connsiteX32" fmla="*/ 1248648 w 1598614"/>
                  <a:gd name="connsiteY32" fmla="*/ 172939 h 1729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1598614" h="172939">
                    <a:moveTo>
                      <a:pt x="1248648" y="172939"/>
                    </a:moveTo>
                    <a:cubicBezTo>
                      <a:pt x="1194229" y="172939"/>
                      <a:pt x="1146046" y="142180"/>
                      <a:pt x="1123031" y="92708"/>
                    </a:cubicBezTo>
                    <a:cubicBezTo>
                      <a:pt x="1104962" y="53775"/>
                      <a:pt x="1067105" y="29469"/>
                      <a:pt x="1024085" y="29469"/>
                    </a:cubicBezTo>
                    <a:cubicBezTo>
                      <a:pt x="981066" y="29469"/>
                      <a:pt x="943208" y="53775"/>
                      <a:pt x="925140" y="92708"/>
                    </a:cubicBezTo>
                    <a:cubicBezTo>
                      <a:pt x="902124" y="142180"/>
                      <a:pt x="853942" y="172939"/>
                      <a:pt x="799522" y="172939"/>
                    </a:cubicBezTo>
                    <a:cubicBezTo>
                      <a:pt x="799522" y="172939"/>
                      <a:pt x="799522" y="172939"/>
                      <a:pt x="799522" y="172939"/>
                    </a:cubicBezTo>
                    <a:cubicBezTo>
                      <a:pt x="744887" y="172939"/>
                      <a:pt x="696920" y="142180"/>
                      <a:pt x="673905" y="92708"/>
                    </a:cubicBezTo>
                    <a:cubicBezTo>
                      <a:pt x="655836" y="53775"/>
                      <a:pt x="617979" y="29469"/>
                      <a:pt x="574959" y="29469"/>
                    </a:cubicBezTo>
                    <a:cubicBezTo>
                      <a:pt x="531939" y="29469"/>
                      <a:pt x="494082" y="53775"/>
                      <a:pt x="476014" y="92708"/>
                    </a:cubicBezTo>
                    <a:cubicBezTo>
                      <a:pt x="452998" y="142180"/>
                      <a:pt x="405031" y="172939"/>
                      <a:pt x="350396" y="172939"/>
                    </a:cubicBezTo>
                    <a:cubicBezTo>
                      <a:pt x="295976" y="172939"/>
                      <a:pt x="247794" y="142180"/>
                      <a:pt x="224778" y="92708"/>
                    </a:cubicBezTo>
                    <a:cubicBezTo>
                      <a:pt x="206710" y="53775"/>
                      <a:pt x="168853" y="29469"/>
                      <a:pt x="125833" y="29469"/>
                    </a:cubicBezTo>
                    <a:cubicBezTo>
                      <a:pt x="82813" y="29469"/>
                      <a:pt x="44956" y="53775"/>
                      <a:pt x="26887" y="92708"/>
                    </a:cubicBezTo>
                    <a:lnTo>
                      <a:pt x="0" y="80232"/>
                    </a:lnTo>
                    <a:cubicBezTo>
                      <a:pt x="23016" y="30759"/>
                      <a:pt x="70983" y="0"/>
                      <a:pt x="125618" y="0"/>
                    </a:cubicBezTo>
                    <a:cubicBezTo>
                      <a:pt x="180253" y="0"/>
                      <a:pt x="228220" y="30759"/>
                      <a:pt x="251235" y="80232"/>
                    </a:cubicBezTo>
                    <a:cubicBezTo>
                      <a:pt x="269304" y="119165"/>
                      <a:pt x="307376" y="143471"/>
                      <a:pt x="350181" y="143471"/>
                    </a:cubicBezTo>
                    <a:cubicBezTo>
                      <a:pt x="393201" y="143471"/>
                      <a:pt x="431058" y="119165"/>
                      <a:pt x="449126" y="80232"/>
                    </a:cubicBezTo>
                    <a:cubicBezTo>
                      <a:pt x="472142" y="30759"/>
                      <a:pt x="520324" y="0"/>
                      <a:pt x="574744" y="0"/>
                    </a:cubicBezTo>
                    <a:cubicBezTo>
                      <a:pt x="629164" y="0"/>
                      <a:pt x="677346" y="30759"/>
                      <a:pt x="700362" y="80232"/>
                    </a:cubicBezTo>
                    <a:cubicBezTo>
                      <a:pt x="718430" y="119165"/>
                      <a:pt x="756287" y="143471"/>
                      <a:pt x="799307" y="143471"/>
                    </a:cubicBezTo>
                    <a:lnTo>
                      <a:pt x="799307" y="143471"/>
                    </a:lnTo>
                    <a:cubicBezTo>
                      <a:pt x="842327" y="143471"/>
                      <a:pt x="880184" y="119165"/>
                      <a:pt x="898253" y="80232"/>
                    </a:cubicBezTo>
                    <a:cubicBezTo>
                      <a:pt x="921268" y="30759"/>
                      <a:pt x="969235" y="0"/>
                      <a:pt x="1023870" y="0"/>
                    </a:cubicBezTo>
                    <a:cubicBezTo>
                      <a:pt x="1078505" y="0"/>
                      <a:pt x="1126472" y="30759"/>
                      <a:pt x="1149488" y="80232"/>
                    </a:cubicBezTo>
                    <a:cubicBezTo>
                      <a:pt x="1167556" y="119165"/>
                      <a:pt x="1205414" y="143471"/>
                      <a:pt x="1248433" y="143471"/>
                    </a:cubicBezTo>
                    <a:cubicBezTo>
                      <a:pt x="1291453" y="143471"/>
                      <a:pt x="1329311" y="119165"/>
                      <a:pt x="1347379" y="80232"/>
                    </a:cubicBezTo>
                    <a:cubicBezTo>
                      <a:pt x="1370394" y="30759"/>
                      <a:pt x="1418361" y="0"/>
                      <a:pt x="1472997" y="0"/>
                    </a:cubicBezTo>
                    <a:cubicBezTo>
                      <a:pt x="1527632" y="0"/>
                      <a:pt x="1575814" y="30759"/>
                      <a:pt x="1598614" y="80232"/>
                    </a:cubicBezTo>
                    <a:lnTo>
                      <a:pt x="1571942" y="92708"/>
                    </a:lnTo>
                    <a:cubicBezTo>
                      <a:pt x="1553874" y="53775"/>
                      <a:pt x="1515801" y="29469"/>
                      <a:pt x="1472997" y="29469"/>
                    </a:cubicBezTo>
                    <a:cubicBezTo>
                      <a:pt x="1429977" y="29469"/>
                      <a:pt x="1392119" y="53775"/>
                      <a:pt x="1374051" y="92708"/>
                    </a:cubicBezTo>
                    <a:cubicBezTo>
                      <a:pt x="1351251" y="142180"/>
                      <a:pt x="1303069" y="172939"/>
                      <a:pt x="1248648" y="172939"/>
                    </a:cubicBezTo>
                    <a:close/>
                  </a:path>
                </a:pathLst>
              </a:custGeom>
              <a:grpFill/>
              <a:ln w="214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67" name="Freeform: Shape 2066">
                <a:extLst>
                  <a:ext uri="{FF2B5EF4-FFF2-40B4-BE49-F238E27FC236}">
                    <a16:creationId xmlns:a16="http://schemas.microsoft.com/office/drawing/2014/main" id="{82FD8094-5F5E-411D-96E3-0D8E76B94F5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2504802" y="1755501"/>
                <a:ext cx="1598829" cy="172724"/>
              </a:xfrm>
              <a:custGeom>
                <a:avLst/>
                <a:gdLst>
                  <a:gd name="connsiteX0" fmla="*/ 1248648 w 1598829"/>
                  <a:gd name="connsiteY0" fmla="*/ 172724 h 172724"/>
                  <a:gd name="connsiteX1" fmla="*/ 1123031 w 1598829"/>
                  <a:gd name="connsiteY1" fmla="*/ 92492 h 172724"/>
                  <a:gd name="connsiteX2" fmla="*/ 1024085 w 1598829"/>
                  <a:gd name="connsiteY2" fmla="*/ 29253 h 172724"/>
                  <a:gd name="connsiteX3" fmla="*/ 925140 w 1598829"/>
                  <a:gd name="connsiteY3" fmla="*/ 92492 h 172724"/>
                  <a:gd name="connsiteX4" fmla="*/ 799522 w 1598829"/>
                  <a:gd name="connsiteY4" fmla="*/ 172724 h 172724"/>
                  <a:gd name="connsiteX5" fmla="*/ 799522 w 1598829"/>
                  <a:gd name="connsiteY5" fmla="*/ 172724 h 172724"/>
                  <a:gd name="connsiteX6" fmla="*/ 673905 w 1598829"/>
                  <a:gd name="connsiteY6" fmla="*/ 92492 h 172724"/>
                  <a:gd name="connsiteX7" fmla="*/ 574959 w 1598829"/>
                  <a:gd name="connsiteY7" fmla="*/ 29253 h 172724"/>
                  <a:gd name="connsiteX8" fmla="*/ 476014 w 1598829"/>
                  <a:gd name="connsiteY8" fmla="*/ 92492 h 172724"/>
                  <a:gd name="connsiteX9" fmla="*/ 350396 w 1598829"/>
                  <a:gd name="connsiteY9" fmla="*/ 172724 h 172724"/>
                  <a:gd name="connsiteX10" fmla="*/ 224778 w 1598829"/>
                  <a:gd name="connsiteY10" fmla="*/ 92492 h 172724"/>
                  <a:gd name="connsiteX11" fmla="*/ 125833 w 1598829"/>
                  <a:gd name="connsiteY11" fmla="*/ 29253 h 172724"/>
                  <a:gd name="connsiteX12" fmla="*/ 26887 w 1598829"/>
                  <a:gd name="connsiteY12" fmla="*/ 92492 h 172724"/>
                  <a:gd name="connsiteX13" fmla="*/ 0 w 1598829"/>
                  <a:gd name="connsiteY13" fmla="*/ 80232 h 172724"/>
                  <a:gd name="connsiteX14" fmla="*/ 125618 w 1598829"/>
                  <a:gd name="connsiteY14" fmla="*/ 0 h 172724"/>
                  <a:gd name="connsiteX15" fmla="*/ 251235 w 1598829"/>
                  <a:gd name="connsiteY15" fmla="*/ 80232 h 172724"/>
                  <a:gd name="connsiteX16" fmla="*/ 350181 w 1598829"/>
                  <a:gd name="connsiteY16" fmla="*/ 143471 h 172724"/>
                  <a:gd name="connsiteX17" fmla="*/ 449126 w 1598829"/>
                  <a:gd name="connsiteY17" fmla="*/ 80232 h 172724"/>
                  <a:gd name="connsiteX18" fmla="*/ 574744 w 1598829"/>
                  <a:gd name="connsiteY18" fmla="*/ 0 h 172724"/>
                  <a:gd name="connsiteX19" fmla="*/ 700362 w 1598829"/>
                  <a:gd name="connsiteY19" fmla="*/ 80232 h 172724"/>
                  <a:gd name="connsiteX20" fmla="*/ 799307 w 1598829"/>
                  <a:gd name="connsiteY20" fmla="*/ 143471 h 172724"/>
                  <a:gd name="connsiteX21" fmla="*/ 799307 w 1598829"/>
                  <a:gd name="connsiteY21" fmla="*/ 143471 h 172724"/>
                  <a:gd name="connsiteX22" fmla="*/ 898253 w 1598829"/>
                  <a:gd name="connsiteY22" fmla="*/ 80232 h 172724"/>
                  <a:gd name="connsiteX23" fmla="*/ 1024085 w 1598829"/>
                  <a:gd name="connsiteY23" fmla="*/ 0 h 172724"/>
                  <a:gd name="connsiteX24" fmla="*/ 1149703 w 1598829"/>
                  <a:gd name="connsiteY24" fmla="*/ 80232 h 172724"/>
                  <a:gd name="connsiteX25" fmla="*/ 1248648 w 1598829"/>
                  <a:gd name="connsiteY25" fmla="*/ 143471 h 172724"/>
                  <a:gd name="connsiteX26" fmla="*/ 1347594 w 1598829"/>
                  <a:gd name="connsiteY26" fmla="*/ 80232 h 172724"/>
                  <a:gd name="connsiteX27" fmla="*/ 1473212 w 1598829"/>
                  <a:gd name="connsiteY27" fmla="*/ 0 h 172724"/>
                  <a:gd name="connsiteX28" fmla="*/ 1598829 w 1598829"/>
                  <a:gd name="connsiteY28" fmla="*/ 80232 h 172724"/>
                  <a:gd name="connsiteX29" fmla="*/ 1572157 w 1598829"/>
                  <a:gd name="connsiteY29" fmla="*/ 92492 h 172724"/>
                  <a:gd name="connsiteX30" fmla="*/ 1473212 w 1598829"/>
                  <a:gd name="connsiteY30" fmla="*/ 29253 h 172724"/>
                  <a:gd name="connsiteX31" fmla="*/ 1374266 w 1598829"/>
                  <a:gd name="connsiteY31" fmla="*/ 92492 h 172724"/>
                  <a:gd name="connsiteX32" fmla="*/ 1248648 w 1598829"/>
                  <a:gd name="connsiteY32" fmla="*/ 172724 h 172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1598829" h="172724">
                    <a:moveTo>
                      <a:pt x="1248648" y="172724"/>
                    </a:moveTo>
                    <a:cubicBezTo>
                      <a:pt x="1194229" y="172724"/>
                      <a:pt x="1146046" y="141965"/>
                      <a:pt x="1123031" y="92492"/>
                    </a:cubicBezTo>
                    <a:cubicBezTo>
                      <a:pt x="1104962" y="53560"/>
                      <a:pt x="1067105" y="29253"/>
                      <a:pt x="1024085" y="29253"/>
                    </a:cubicBezTo>
                    <a:cubicBezTo>
                      <a:pt x="981066" y="29253"/>
                      <a:pt x="943208" y="53560"/>
                      <a:pt x="925140" y="92492"/>
                    </a:cubicBezTo>
                    <a:cubicBezTo>
                      <a:pt x="902124" y="141965"/>
                      <a:pt x="853942" y="172724"/>
                      <a:pt x="799522" y="172724"/>
                    </a:cubicBezTo>
                    <a:cubicBezTo>
                      <a:pt x="799522" y="172724"/>
                      <a:pt x="799522" y="172724"/>
                      <a:pt x="799522" y="172724"/>
                    </a:cubicBezTo>
                    <a:cubicBezTo>
                      <a:pt x="744887" y="172724"/>
                      <a:pt x="696920" y="141965"/>
                      <a:pt x="673905" y="92492"/>
                    </a:cubicBezTo>
                    <a:cubicBezTo>
                      <a:pt x="655836" y="53560"/>
                      <a:pt x="617979" y="29253"/>
                      <a:pt x="574959" y="29253"/>
                    </a:cubicBezTo>
                    <a:cubicBezTo>
                      <a:pt x="531939" y="29253"/>
                      <a:pt x="494082" y="53560"/>
                      <a:pt x="476014" y="92492"/>
                    </a:cubicBezTo>
                    <a:cubicBezTo>
                      <a:pt x="452998" y="141965"/>
                      <a:pt x="405031" y="172724"/>
                      <a:pt x="350396" y="172724"/>
                    </a:cubicBezTo>
                    <a:cubicBezTo>
                      <a:pt x="295976" y="172724"/>
                      <a:pt x="247794" y="141965"/>
                      <a:pt x="224778" y="92492"/>
                    </a:cubicBezTo>
                    <a:cubicBezTo>
                      <a:pt x="206710" y="53560"/>
                      <a:pt x="168853" y="29253"/>
                      <a:pt x="125833" y="29253"/>
                    </a:cubicBezTo>
                    <a:cubicBezTo>
                      <a:pt x="82813" y="29253"/>
                      <a:pt x="44956" y="53560"/>
                      <a:pt x="26887" y="92492"/>
                    </a:cubicBezTo>
                    <a:lnTo>
                      <a:pt x="0" y="80232"/>
                    </a:lnTo>
                    <a:cubicBezTo>
                      <a:pt x="23016" y="30759"/>
                      <a:pt x="70983" y="0"/>
                      <a:pt x="125618" y="0"/>
                    </a:cubicBezTo>
                    <a:cubicBezTo>
                      <a:pt x="180253" y="0"/>
                      <a:pt x="228220" y="30759"/>
                      <a:pt x="251235" y="80232"/>
                    </a:cubicBezTo>
                    <a:cubicBezTo>
                      <a:pt x="269304" y="119165"/>
                      <a:pt x="307376" y="143471"/>
                      <a:pt x="350181" y="143471"/>
                    </a:cubicBezTo>
                    <a:cubicBezTo>
                      <a:pt x="393201" y="143471"/>
                      <a:pt x="431058" y="119165"/>
                      <a:pt x="449126" y="80232"/>
                    </a:cubicBezTo>
                    <a:cubicBezTo>
                      <a:pt x="472142" y="30759"/>
                      <a:pt x="520324" y="0"/>
                      <a:pt x="574744" y="0"/>
                    </a:cubicBezTo>
                    <a:cubicBezTo>
                      <a:pt x="629164" y="0"/>
                      <a:pt x="677346" y="30759"/>
                      <a:pt x="700362" y="80232"/>
                    </a:cubicBezTo>
                    <a:cubicBezTo>
                      <a:pt x="718430" y="119165"/>
                      <a:pt x="756287" y="143471"/>
                      <a:pt x="799307" y="143471"/>
                    </a:cubicBezTo>
                    <a:lnTo>
                      <a:pt x="799307" y="143471"/>
                    </a:lnTo>
                    <a:cubicBezTo>
                      <a:pt x="842327" y="143471"/>
                      <a:pt x="880184" y="119165"/>
                      <a:pt x="898253" y="80232"/>
                    </a:cubicBezTo>
                    <a:cubicBezTo>
                      <a:pt x="921483" y="30759"/>
                      <a:pt x="969450" y="0"/>
                      <a:pt x="1024085" y="0"/>
                    </a:cubicBezTo>
                    <a:cubicBezTo>
                      <a:pt x="1078720" y="0"/>
                      <a:pt x="1126688" y="30759"/>
                      <a:pt x="1149703" y="80232"/>
                    </a:cubicBezTo>
                    <a:cubicBezTo>
                      <a:pt x="1167771" y="119165"/>
                      <a:pt x="1205629" y="143471"/>
                      <a:pt x="1248648" y="143471"/>
                    </a:cubicBezTo>
                    <a:cubicBezTo>
                      <a:pt x="1291668" y="143471"/>
                      <a:pt x="1329526" y="119165"/>
                      <a:pt x="1347594" y="80232"/>
                    </a:cubicBezTo>
                    <a:cubicBezTo>
                      <a:pt x="1370610" y="30759"/>
                      <a:pt x="1418792" y="0"/>
                      <a:pt x="1473212" y="0"/>
                    </a:cubicBezTo>
                    <a:cubicBezTo>
                      <a:pt x="1527847" y="0"/>
                      <a:pt x="1576029" y="30759"/>
                      <a:pt x="1598829" y="80232"/>
                    </a:cubicBezTo>
                    <a:lnTo>
                      <a:pt x="1572157" y="92492"/>
                    </a:lnTo>
                    <a:cubicBezTo>
                      <a:pt x="1554089" y="53560"/>
                      <a:pt x="1516016" y="29253"/>
                      <a:pt x="1473212" y="29253"/>
                    </a:cubicBezTo>
                    <a:cubicBezTo>
                      <a:pt x="1430192" y="29253"/>
                      <a:pt x="1392335" y="53560"/>
                      <a:pt x="1374266" y="92492"/>
                    </a:cubicBezTo>
                    <a:cubicBezTo>
                      <a:pt x="1351251" y="141965"/>
                      <a:pt x="1303069" y="172724"/>
                      <a:pt x="1248648" y="172724"/>
                    </a:cubicBezTo>
                    <a:close/>
                  </a:path>
                </a:pathLst>
              </a:custGeom>
              <a:grpFill/>
              <a:ln w="214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2063" name="Graphic 190">
              <a:extLst>
                <a:ext uri="{FF2B5EF4-FFF2-40B4-BE49-F238E27FC236}">
                  <a16:creationId xmlns:a16="http://schemas.microsoft.com/office/drawing/2014/main" id="{F3FB933A-7D1C-4A1F-9589-2006261FD9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6491531" y="1420258"/>
              <a:ext cx="1598829" cy="531293"/>
              <a:chOff x="2504802" y="1755501"/>
              <a:chExt cx="1598829" cy="531293"/>
            </a:xfrm>
            <a:grpFill/>
          </p:grpSpPr>
          <p:sp>
            <p:nvSpPr>
              <p:cNvPr id="2064" name="Freeform: Shape 2063">
                <a:extLst>
                  <a:ext uri="{FF2B5EF4-FFF2-40B4-BE49-F238E27FC236}">
                    <a16:creationId xmlns:a16="http://schemas.microsoft.com/office/drawing/2014/main" id="{965C4036-D195-4D1E-B436-A03795967C2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2504802" y="2113855"/>
                <a:ext cx="1598614" cy="172939"/>
              </a:xfrm>
              <a:custGeom>
                <a:avLst/>
                <a:gdLst>
                  <a:gd name="connsiteX0" fmla="*/ 1248648 w 1598614"/>
                  <a:gd name="connsiteY0" fmla="*/ 172939 h 172939"/>
                  <a:gd name="connsiteX1" fmla="*/ 1123031 w 1598614"/>
                  <a:gd name="connsiteY1" fmla="*/ 92708 h 172939"/>
                  <a:gd name="connsiteX2" fmla="*/ 1024085 w 1598614"/>
                  <a:gd name="connsiteY2" fmla="*/ 29469 h 172939"/>
                  <a:gd name="connsiteX3" fmla="*/ 925140 w 1598614"/>
                  <a:gd name="connsiteY3" fmla="*/ 92708 h 172939"/>
                  <a:gd name="connsiteX4" fmla="*/ 799522 w 1598614"/>
                  <a:gd name="connsiteY4" fmla="*/ 172939 h 172939"/>
                  <a:gd name="connsiteX5" fmla="*/ 799522 w 1598614"/>
                  <a:gd name="connsiteY5" fmla="*/ 172939 h 172939"/>
                  <a:gd name="connsiteX6" fmla="*/ 673905 w 1598614"/>
                  <a:gd name="connsiteY6" fmla="*/ 92708 h 172939"/>
                  <a:gd name="connsiteX7" fmla="*/ 574959 w 1598614"/>
                  <a:gd name="connsiteY7" fmla="*/ 29469 h 172939"/>
                  <a:gd name="connsiteX8" fmla="*/ 476014 w 1598614"/>
                  <a:gd name="connsiteY8" fmla="*/ 92708 h 172939"/>
                  <a:gd name="connsiteX9" fmla="*/ 350396 w 1598614"/>
                  <a:gd name="connsiteY9" fmla="*/ 172939 h 172939"/>
                  <a:gd name="connsiteX10" fmla="*/ 224778 w 1598614"/>
                  <a:gd name="connsiteY10" fmla="*/ 92708 h 172939"/>
                  <a:gd name="connsiteX11" fmla="*/ 125833 w 1598614"/>
                  <a:gd name="connsiteY11" fmla="*/ 29469 h 172939"/>
                  <a:gd name="connsiteX12" fmla="*/ 26887 w 1598614"/>
                  <a:gd name="connsiteY12" fmla="*/ 92708 h 172939"/>
                  <a:gd name="connsiteX13" fmla="*/ 0 w 1598614"/>
                  <a:gd name="connsiteY13" fmla="*/ 80232 h 172939"/>
                  <a:gd name="connsiteX14" fmla="*/ 125618 w 1598614"/>
                  <a:gd name="connsiteY14" fmla="*/ 0 h 172939"/>
                  <a:gd name="connsiteX15" fmla="*/ 251235 w 1598614"/>
                  <a:gd name="connsiteY15" fmla="*/ 80232 h 172939"/>
                  <a:gd name="connsiteX16" fmla="*/ 350181 w 1598614"/>
                  <a:gd name="connsiteY16" fmla="*/ 143471 h 172939"/>
                  <a:gd name="connsiteX17" fmla="*/ 449126 w 1598614"/>
                  <a:gd name="connsiteY17" fmla="*/ 80232 h 172939"/>
                  <a:gd name="connsiteX18" fmla="*/ 574744 w 1598614"/>
                  <a:gd name="connsiteY18" fmla="*/ 0 h 172939"/>
                  <a:gd name="connsiteX19" fmla="*/ 700362 w 1598614"/>
                  <a:gd name="connsiteY19" fmla="*/ 80232 h 172939"/>
                  <a:gd name="connsiteX20" fmla="*/ 799307 w 1598614"/>
                  <a:gd name="connsiteY20" fmla="*/ 143471 h 172939"/>
                  <a:gd name="connsiteX21" fmla="*/ 799307 w 1598614"/>
                  <a:gd name="connsiteY21" fmla="*/ 143471 h 172939"/>
                  <a:gd name="connsiteX22" fmla="*/ 898253 w 1598614"/>
                  <a:gd name="connsiteY22" fmla="*/ 80232 h 172939"/>
                  <a:gd name="connsiteX23" fmla="*/ 1023870 w 1598614"/>
                  <a:gd name="connsiteY23" fmla="*/ 0 h 172939"/>
                  <a:gd name="connsiteX24" fmla="*/ 1149488 w 1598614"/>
                  <a:gd name="connsiteY24" fmla="*/ 80232 h 172939"/>
                  <a:gd name="connsiteX25" fmla="*/ 1248433 w 1598614"/>
                  <a:gd name="connsiteY25" fmla="*/ 143471 h 172939"/>
                  <a:gd name="connsiteX26" fmla="*/ 1347379 w 1598614"/>
                  <a:gd name="connsiteY26" fmla="*/ 80232 h 172939"/>
                  <a:gd name="connsiteX27" fmla="*/ 1472997 w 1598614"/>
                  <a:gd name="connsiteY27" fmla="*/ 0 h 172939"/>
                  <a:gd name="connsiteX28" fmla="*/ 1598614 w 1598614"/>
                  <a:gd name="connsiteY28" fmla="*/ 80232 h 172939"/>
                  <a:gd name="connsiteX29" fmla="*/ 1571942 w 1598614"/>
                  <a:gd name="connsiteY29" fmla="*/ 92708 h 172939"/>
                  <a:gd name="connsiteX30" fmla="*/ 1472997 w 1598614"/>
                  <a:gd name="connsiteY30" fmla="*/ 29469 h 172939"/>
                  <a:gd name="connsiteX31" fmla="*/ 1374051 w 1598614"/>
                  <a:gd name="connsiteY31" fmla="*/ 92708 h 172939"/>
                  <a:gd name="connsiteX32" fmla="*/ 1248648 w 1598614"/>
                  <a:gd name="connsiteY32" fmla="*/ 172939 h 1729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1598614" h="172939">
                    <a:moveTo>
                      <a:pt x="1248648" y="172939"/>
                    </a:moveTo>
                    <a:cubicBezTo>
                      <a:pt x="1194229" y="172939"/>
                      <a:pt x="1146046" y="142180"/>
                      <a:pt x="1123031" y="92708"/>
                    </a:cubicBezTo>
                    <a:cubicBezTo>
                      <a:pt x="1104962" y="53775"/>
                      <a:pt x="1067105" y="29469"/>
                      <a:pt x="1024085" y="29469"/>
                    </a:cubicBezTo>
                    <a:cubicBezTo>
                      <a:pt x="981066" y="29469"/>
                      <a:pt x="943208" y="53775"/>
                      <a:pt x="925140" y="92708"/>
                    </a:cubicBezTo>
                    <a:cubicBezTo>
                      <a:pt x="902124" y="142180"/>
                      <a:pt x="853942" y="172939"/>
                      <a:pt x="799522" y="172939"/>
                    </a:cubicBezTo>
                    <a:cubicBezTo>
                      <a:pt x="799522" y="172939"/>
                      <a:pt x="799522" y="172939"/>
                      <a:pt x="799522" y="172939"/>
                    </a:cubicBezTo>
                    <a:cubicBezTo>
                      <a:pt x="744887" y="172939"/>
                      <a:pt x="696920" y="142180"/>
                      <a:pt x="673905" y="92708"/>
                    </a:cubicBezTo>
                    <a:cubicBezTo>
                      <a:pt x="655836" y="53775"/>
                      <a:pt x="617979" y="29469"/>
                      <a:pt x="574959" y="29469"/>
                    </a:cubicBezTo>
                    <a:cubicBezTo>
                      <a:pt x="531939" y="29469"/>
                      <a:pt x="494082" y="53775"/>
                      <a:pt x="476014" y="92708"/>
                    </a:cubicBezTo>
                    <a:cubicBezTo>
                      <a:pt x="452998" y="142180"/>
                      <a:pt x="405031" y="172939"/>
                      <a:pt x="350396" y="172939"/>
                    </a:cubicBezTo>
                    <a:cubicBezTo>
                      <a:pt x="295976" y="172939"/>
                      <a:pt x="247794" y="142180"/>
                      <a:pt x="224778" y="92708"/>
                    </a:cubicBezTo>
                    <a:cubicBezTo>
                      <a:pt x="206710" y="53775"/>
                      <a:pt x="168853" y="29469"/>
                      <a:pt x="125833" y="29469"/>
                    </a:cubicBezTo>
                    <a:cubicBezTo>
                      <a:pt x="82813" y="29469"/>
                      <a:pt x="44956" y="53775"/>
                      <a:pt x="26887" y="92708"/>
                    </a:cubicBezTo>
                    <a:lnTo>
                      <a:pt x="0" y="80232"/>
                    </a:lnTo>
                    <a:cubicBezTo>
                      <a:pt x="23016" y="30759"/>
                      <a:pt x="70983" y="0"/>
                      <a:pt x="125618" y="0"/>
                    </a:cubicBezTo>
                    <a:cubicBezTo>
                      <a:pt x="180253" y="0"/>
                      <a:pt x="228220" y="30759"/>
                      <a:pt x="251235" y="80232"/>
                    </a:cubicBezTo>
                    <a:cubicBezTo>
                      <a:pt x="269304" y="119165"/>
                      <a:pt x="307376" y="143471"/>
                      <a:pt x="350181" y="143471"/>
                    </a:cubicBezTo>
                    <a:cubicBezTo>
                      <a:pt x="393201" y="143471"/>
                      <a:pt x="431058" y="119165"/>
                      <a:pt x="449126" y="80232"/>
                    </a:cubicBezTo>
                    <a:cubicBezTo>
                      <a:pt x="472142" y="30759"/>
                      <a:pt x="520324" y="0"/>
                      <a:pt x="574744" y="0"/>
                    </a:cubicBezTo>
                    <a:cubicBezTo>
                      <a:pt x="629164" y="0"/>
                      <a:pt x="677346" y="30759"/>
                      <a:pt x="700362" y="80232"/>
                    </a:cubicBezTo>
                    <a:cubicBezTo>
                      <a:pt x="718430" y="119165"/>
                      <a:pt x="756287" y="143471"/>
                      <a:pt x="799307" y="143471"/>
                    </a:cubicBezTo>
                    <a:lnTo>
                      <a:pt x="799307" y="143471"/>
                    </a:lnTo>
                    <a:cubicBezTo>
                      <a:pt x="842327" y="143471"/>
                      <a:pt x="880184" y="119165"/>
                      <a:pt x="898253" y="80232"/>
                    </a:cubicBezTo>
                    <a:cubicBezTo>
                      <a:pt x="921268" y="30759"/>
                      <a:pt x="969235" y="0"/>
                      <a:pt x="1023870" y="0"/>
                    </a:cubicBezTo>
                    <a:cubicBezTo>
                      <a:pt x="1078505" y="0"/>
                      <a:pt x="1126472" y="30759"/>
                      <a:pt x="1149488" y="80232"/>
                    </a:cubicBezTo>
                    <a:cubicBezTo>
                      <a:pt x="1167556" y="119165"/>
                      <a:pt x="1205414" y="143471"/>
                      <a:pt x="1248433" y="143471"/>
                    </a:cubicBezTo>
                    <a:cubicBezTo>
                      <a:pt x="1291453" y="143471"/>
                      <a:pt x="1329311" y="119165"/>
                      <a:pt x="1347379" y="80232"/>
                    </a:cubicBezTo>
                    <a:cubicBezTo>
                      <a:pt x="1370394" y="30759"/>
                      <a:pt x="1418361" y="0"/>
                      <a:pt x="1472997" y="0"/>
                    </a:cubicBezTo>
                    <a:cubicBezTo>
                      <a:pt x="1527632" y="0"/>
                      <a:pt x="1575814" y="30759"/>
                      <a:pt x="1598614" y="80232"/>
                    </a:cubicBezTo>
                    <a:lnTo>
                      <a:pt x="1571942" y="92708"/>
                    </a:lnTo>
                    <a:cubicBezTo>
                      <a:pt x="1553874" y="53775"/>
                      <a:pt x="1515801" y="29469"/>
                      <a:pt x="1472997" y="29469"/>
                    </a:cubicBezTo>
                    <a:cubicBezTo>
                      <a:pt x="1429977" y="29469"/>
                      <a:pt x="1392119" y="53775"/>
                      <a:pt x="1374051" y="92708"/>
                    </a:cubicBezTo>
                    <a:cubicBezTo>
                      <a:pt x="1351251" y="142180"/>
                      <a:pt x="1303069" y="172939"/>
                      <a:pt x="1248648" y="172939"/>
                    </a:cubicBezTo>
                    <a:close/>
                  </a:path>
                </a:pathLst>
              </a:custGeom>
              <a:grpFill/>
              <a:ln w="214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65" name="Freeform: Shape 2064">
                <a:extLst>
                  <a:ext uri="{FF2B5EF4-FFF2-40B4-BE49-F238E27FC236}">
                    <a16:creationId xmlns:a16="http://schemas.microsoft.com/office/drawing/2014/main" id="{54F38E9F-35FC-437D-BE4E-33FDF605653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2504802" y="1755501"/>
                <a:ext cx="1598829" cy="172724"/>
              </a:xfrm>
              <a:custGeom>
                <a:avLst/>
                <a:gdLst>
                  <a:gd name="connsiteX0" fmla="*/ 1248648 w 1598829"/>
                  <a:gd name="connsiteY0" fmla="*/ 172724 h 172724"/>
                  <a:gd name="connsiteX1" fmla="*/ 1123031 w 1598829"/>
                  <a:gd name="connsiteY1" fmla="*/ 92492 h 172724"/>
                  <a:gd name="connsiteX2" fmla="*/ 1024085 w 1598829"/>
                  <a:gd name="connsiteY2" fmla="*/ 29253 h 172724"/>
                  <a:gd name="connsiteX3" fmla="*/ 925140 w 1598829"/>
                  <a:gd name="connsiteY3" fmla="*/ 92492 h 172724"/>
                  <a:gd name="connsiteX4" fmla="*/ 799522 w 1598829"/>
                  <a:gd name="connsiteY4" fmla="*/ 172724 h 172724"/>
                  <a:gd name="connsiteX5" fmla="*/ 799522 w 1598829"/>
                  <a:gd name="connsiteY5" fmla="*/ 172724 h 172724"/>
                  <a:gd name="connsiteX6" fmla="*/ 673905 w 1598829"/>
                  <a:gd name="connsiteY6" fmla="*/ 92492 h 172724"/>
                  <a:gd name="connsiteX7" fmla="*/ 574959 w 1598829"/>
                  <a:gd name="connsiteY7" fmla="*/ 29253 h 172724"/>
                  <a:gd name="connsiteX8" fmla="*/ 476014 w 1598829"/>
                  <a:gd name="connsiteY8" fmla="*/ 92492 h 172724"/>
                  <a:gd name="connsiteX9" fmla="*/ 350396 w 1598829"/>
                  <a:gd name="connsiteY9" fmla="*/ 172724 h 172724"/>
                  <a:gd name="connsiteX10" fmla="*/ 224778 w 1598829"/>
                  <a:gd name="connsiteY10" fmla="*/ 92492 h 172724"/>
                  <a:gd name="connsiteX11" fmla="*/ 125833 w 1598829"/>
                  <a:gd name="connsiteY11" fmla="*/ 29253 h 172724"/>
                  <a:gd name="connsiteX12" fmla="*/ 26887 w 1598829"/>
                  <a:gd name="connsiteY12" fmla="*/ 92492 h 172724"/>
                  <a:gd name="connsiteX13" fmla="*/ 0 w 1598829"/>
                  <a:gd name="connsiteY13" fmla="*/ 80232 h 172724"/>
                  <a:gd name="connsiteX14" fmla="*/ 125618 w 1598829"/>
                  <a:gd name="connsiteY14" fmla="*/ 0 h 172724"/>
                  <a:gd name="connsiteX15" fmla="*/ 251235 w 1598829"/>
                  <a:gd name="connsiteY15" fmla="*/ 80232 h 172724"/>
                  <a:gd name="connsiteX16" fmla="*/ 350181 w 1598829"/>
                  <a:gd name="connsiteY16" fmla="*/ 143471 h 172724"/>
                  <a:gd name="connsiteX17" fmla="*/ 449126 w 1598829"/>
                  <a:gd name="connsiteY17" fmla="*/ 80232 h 172724"/>
                  <a:gd name="connsiteX18" fmla="*/ 574744 w 1598829"/>
                  <a:gd name="connsiteY18" fmla="*/ 0 h 172724"/>
                  <a:gd name="connsiteX19" fmla="*/ 700362 w 1598829"/>
                  <a:gd name="connsiteY19" fmla="*/ 80232 h 172724"/>
                  <a:gd name="connsiteX20" fmla="*/ 799307 w 1598829"/>
                  <a:gd name="connsiteY20" fmla="*/ 143471 h 172724"/>
                  <a:gd name="connsiteX21" fmla="*/ 799307 w 1598829"/>
                  <a:gd name="connsiteY21" fmla="*/ 143471 h 172724"/>
                  <a:gd name="connsiteX22" fmla="*/ 898253 w 1598829"/>
                  <a:gd name="connsiteY22" fmla="*/ 80232 h 172724"/>
                  <a:gd name="connsiteX23" fmla="*/ 1024085 w 1598829"/>
                  <a:gd name="connsiteY23" fmla="*/ 0 h 172724"/>
                  <a:gd name="connsiteX24" fmla="*/ 1149703 w 1598829"/>
                  <a:gd name="connsiteY24" fmla="*/ 80232 h 172724"/>
                  <a:gd name="connsiteX25" fmla="*/ 1248648 w 1598829"/>
                  <a:gd name="connsiteY25" fmla="*/ 143471 h 172724"/>
                  <a:gd name="connsiteX26" fmla="*/ 1347594 w 1598829"/>
                  <a:gd name="connsiteY26" fmla="*/ 80232 h 172724"/>
                  <a:gd name="connsiteX27" fmla="*/ 1473212 w 1598829"/>
                  <a:gd name="connsiteY27" fmla="*/ 0 h 172724"/>
                  <a:gd name="connsiteX28" fmla="*/ 1598829 w 1598829"/>
                  <a:gd name="connsiteY28" fmla="*/ 80232 h 172724"/>
                  <a:gd name="connsiteX29" fmla="*/ 1572157 w 1598829"/>
                  <a:gd name="connsiteY29" fmla="*/ 92492 h 172724"/>
                  <a:gd name="connsiteX30" fmla="*/ 1473212 w 1598829"/>
                  <a:gd name="connsiteY30" fmla="*/ 29253 h 172724"/>
                  <a:gd name="connsiteX31" fmla="*/ 1374266 w 1598829"/>
                  <a:gd name="connsiteY31" fmla="*/ 92492 h 172724"/>
                  <a:gd name="connsiteX32" fmla="*/ 1248648 w 1598829"/>
                  <a:gd name="connsiteY32" fmla="*/ 172724 h 172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1598829" h="172724">
                    <a:moveTo>
                      <a:pt x="1248648" y="172724"/>
                    </a:moveTo>
                    <a:cubicBezTo>
                      <a:pt x="1194229" y="172724"/>
                      <a:pt x="1146046" y="141965"/>
                      <a:pt x="1123031" y="92492"/>
                    </a:cubicBezTo>
                    <a:cubicBezTo>
                      <a:pt x="1104962" y="53560"/>
                      <a:pt x="1067105" y="29253"/>
                      <a:pt x="1024085" y="29253"/>
                    </a:cubicBezTo>
                    <a:cubicBezTo>
                      <a:pt x="981066" y="29253"/>
                      <a:pt x="943208" y="53560"/>
                      <a:pt x="925140" y="92492"/>
                    </a:cubicBezTo>
                    <a:cubicBezTo>
                      <a:pt x="902124" y="141965"/>
                      <a:pt x="853942" y="172724"/>
                      <a:pt x="799522" y="172724"/>
                    </a:cubicBezTo>
                    <a:cubicBezTo>
                      <a:pt x="799522" y="172724"/>
                      <a:pt x="799522" y="172724"/>
                      <a:pt x="799522" y="172724"/>
                    </a:cubicBezTo>
                    <a:cubicBezTo>
                      <a:pt x="744887" y="172724"/>
                      <a:pt x="696920" y="141965"/>
                      <a:pt x="673905" y="92492"/>
                    </a:cubicBezTo>
                    <a:cubicBezTo>
                      <a:pt x="655836" y="53560"/>
                      <a:pt x="617979" y="29253"/>
                      <a:pt x="574959" y="29253"/>
                    </a:cubicBezTo>
                    <a:cubicBezTo>
                      <a:pt x="531939" y="29253"/>
                      <a:pt x="494082" y="53560"/>
                      <a:pt x="476014" y="92492"/>
                    </a:cubicBezTo>
                    <a:cubicBezTo>
                      <a:pt x="452998" y="141965"/>
                      <a:pt x="405031" y="172724"/>
                      <a:pt x="350396" y="172724"/>
                    </a:cubicBezTo>
                    <a:cubicBezTo>
                      <a:pt x="295976" y="172724"/>
                      <a:pt x="247794" y="141965"/>
                      <a:pt x="224778" y="92492"/>
                    </a:cubicBezTo>
                    <a:cubicBezTo>
                      <a:pt x="206710" y="53560"/>
                      <a:pt x="168853" y="29253"/>
                      <a:pt x="125833" y="29253"/>
                    </a:cubicBezTo>
                    <a:cubicBezTo>
                      <a:pt x="82813" y="29253"/>
                      <a:pt x="44956" y="53560"/>
                      <a:pt x="26887" y="92492"/>
                    </a:cubicBezTo>
                    <a:lnTo>
                      <a:pt x="0" y="80232"/>
                    </a:lnTo>
                    <a:cubicBezTo>
                      <a:pt x="23016" y="30759"/>
                      <a:pt x="70983" y="0"/>
                      <a:pt x="125618" y="0"/>
                    </a:cubicBezTo>
                    <a:cubicBezTo>
                      <a:pt x="180253" y="0"/>
                      <a:pt x="228220" y="30759"/>
                      <a:pt x="251235" y="80232"/>
                    </a:cubicBezTo>
                    <a:cubicBezTo>
                      <a:pt x="269304" y="119165"/>
                      <a:pt x="307376" y="143471"/>
                      <a:pt x="350181" y="143471"/>
                    </a:cubicBezTo>
                    <a:cubicBezTo>
                      <a:pt x="393201" y="143471"/>
                      <a:pt x="431058" y="119165"/>
                      <a:pt x="449126" y="80232"/>
                    </a:cubicBezTo>
                    <a:cubicBezTo>
                      <a:pt x="472142" y="30759"/>
                      <a:pt x="520324" y="0"/>
                      <a:pt x="574744" y="0"/>
                    </a:cubicBezTo>
                    <a:cubicBezTo>
                      <a:pt x="629164" y="0"/>
                      <a:pt x="677346" y="30759"/>
                      <a:pt x="700362" y="80232"/>
                    </a:cubicBezTo>
                    <a:cubicBezTo>
                      <a:pt x="718430" y="119165"/>
                      <a:pt x="756287" y="143471"/>
                      <a:pt x="799307" y="143471"/>
                    </a:cubicBezTo>
                    <a:lnTo>
                      <a:pt x="799307" y="143471"/>
                    </a:lnTo>
                    <a:cubicBezTo>
                      <a:pt x="842327" y="143471"/>
                      <a:pt x="880184" y="119165"/>
                      <a:pt x="898253" y="80232"/>
                    </a:cubicBezTo>
                    <a:cubicBezTo>
                      <a:pt x="921483" y="30759"/>
                      <a:pt x="969450" y="0"/>
                      <a:pt x="1024085" y="0"/>
                    </a:cubicBezTo>
                    <a:cubicBezTo>
                      <a:pt x="1078720" y="0"/>
                      <a:pt x="1126688" y="30759"/>
                      <a:pt x="1149703" y="80232"/>
                    </a:cubicBezTo>
                    <a:cubicBezTo>
                      <a:pt x="1167771" y="119165"/>
                      <a:pt x="1205629" y="143471"/>
                      <a:pt x="1248648" y="143471"/>
                    </a:cubicBezTo>
                    <a:cubicBezTo>
                      <a:pt x="1291668" y="143471"/>
                      <a:pt x="1329526" y="119165"/>
                      <a:pt x="1347594" y="80232"/>
                    </a:cubicBezTo>
                    <a:cubicBezTo>
                      <a:pt x="1370610" y="30759"/>
                      <a:pt x="1418792" y="0"/>
                      <a:pt x="1473212" y="0"/>
                    </a:cubicBezTo>
                    <a:cubicBezTo>
                      <a:pt x="1527847" y="0"/>
                      <a:pt x="1576029" y="30759"/>
                      <a:pt x="1598829" y="80232"/>
                    </a:cubicBezTo>
                    <a:lnTo>
                      <a:pt x="1572157" y="92492"/>
                    </a:lnTo>
                    <a:cubicBezTo>
                      <a:pt x="1554089" y="53560"/>
                      <a:pt x="1516016" y="29253"/>
                      <a:pt x="1473212" y="29253"/>
                    </a:cubicBezTo>
                    <a:cubicBezTo>
                      <a:pt x="1430192" y="29253"/>
                      <a:pt x="1392335" y="53560"/>
                      <a:pt x="1374266" y="92492"/>
                    </a:cubicBezTo>
                    <a:cubicBezTo>
                      <a:pt x="1351251" y="141965"/>
                      <a:pt x="1303069" y="172724"/>
                      <a:pt x="1248648" y="172724"/>
                    </a:cubicBezTo>
                    <a:close/>
                  </a:path>
                </a:pathLst>
              </a:custGeom>
              <a:grpFill/>
              <a:ln w="214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2050" name="Picture 2" descr="Image preview">
            <a:extLst>
              <a:ext uri="{FF2B5EF4-FFF2-40B4-BE49-F238E27FC236}">
                <a16:creationId xmlns:a16="http://schemas.microsoft.com/office/drawing/2014/main" id="{62726594-BC08-369B-B0AC-AD3889DFC2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02" t="13715" r="6341" b="43587"/>
          <a:stretch/>
        </p:blipFill>
        <p:spPr bwMode="auto">
          <a:xfrm>
            <a:off x="8932450" y="5149284"/>
            <a:ext cx="3002678" cy="1409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69" name="Group 2068">
            <a:extLst>
              <a:ext uri="{FF2B5EF4-FFF2-40B4-BE49-F238E27FC236}">
                <a16:creationId xmlns:a16="http://schemas.microsoft.com/office/drawing/2014/main" id="{2B7E220D-70BE-46E1-87EA-9239C10828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154385" y="4466592"/>
            <a:ext cx="1443404" cy="1443428"/>
            <a:chOff x="10154385" y="4452524"/>
            <a:chExt cx="1443404" cy="1443428"/>
          </a:xfrm>
          <a:solidFill>
            <a:schemeClr val="tx1"/>
          </a:solidFill>
        </p:grpSpPr>
        <p:grpSp>
          <p:nvGrpSpPr>
            <p:cNvPr id="2070" name="Graphic 4">
              <a:extLst>
                <a:ext uri="{FF2B5EF4-FFF2-40B4-BE49-F238E27FC236}">
                  <a16:creationId xmlns:a16="http://schemas.microsoft.com/office/drawing/2014/main" id="{FC1A5110-77D2-40E7-81AD-268BA675FE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10154385" y="4452524"/>
              <a:ext cx="1443404" cy="1443428"/>
              <a:chOff x="5734037" y="3067039"/>
              <a:chExt cx="724483" cy="724489"/>
            </a:xfrm>
            <a:grpFill/>
          </p:grpSpPr>
          <p:sp>
            <p:nvSpPr>
              <p:cNvPr id="2241" name="Freeform: Shape 2240">
                <a:extLst>
                  <a:ext uri="{FF2B5EF4-FFF2-40B4-BE49-F238E27FC236}">
                    <a16:creationId xmlns:a16="http://schemas.microsoft.com/office/drawing/2014/main" id="{4FA2A3FD-1B3F-42AF-BC02-85F36E05656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34038" y="3067039"/>
                <a:ext cx="14192" cy="14097"/>
              </a:xfrm>
              <a:custGeom>
                <a:avLst/>
                <a:gdLst>
                  <a:gd name="connsiteX0" fmla="*/ 14192 w 14192"/>
                  <a:gd name="connsiteY0" fmla="*/ 7049 h 14097"/>
                  <a:gd name="connsiteX1" fmla="*/ 7144 w 14192"/>
                  <a:gd name="connsiteY1" fmla="*/ 14097 h 14097"/>
                  <a:gd name="connsiteX2" fmla="*/ 0 w 14192"/>
                  <a:gd name="connsiteY2" fmla="*/ 7049 h 14097"/>
                  <a:gd name="connsiteX3" fmla="*/ 7049 w 14192"/>
                  <a:gd name="connsiteY3" fmla="*/ 0 h 14097"/>
                  <a:gd name="connsiteX4" fmla="*/ 14192 w 14192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7">
                    <a:moveTo>
                      <a:pt x="14192" y="7049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42" name="Freeform: Shape 2241">
                <a:extLst>
                  <a:ext uri="{FF2B5EF4-FFF2-40B4-BE49-F238E27FC236}">
                    <a16:creationId xmlns:a16="http://schemas.microsoft.com/office/drawing/2014/main" id="{7AD487CA-8FBC-4540-AC49-97AE50C6518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93283" y="3067039"/>
                <a:ext cx="14097" cy="14097"/>
              </a:xfrm>
              <a:custGeom>
                <a:avLst/>
                <a:gdLst>
                  <a:gd name="connsiteX0" fmla="*/ 14097 w 14097"/>
                  <a:gd name="connsiteY0" fmla="*/ 7049 h 14097"/>
                  <a:gd name="connsiteX1" fmla="*/ 7049 w 14097"/>
                  <a:gd name="connsiteY1" fmla="*/ 14097 h 14097"/>
                  <a:gd name="connsiteX2" fmla="*/ 0 w 14097"/>
                  <a:gd name="connsiteY2" fmla="*/ 7049 h 14097"/>
                  <a:gd name="connsiteX3" fmla="*/ 7049 w 14097"/>
                  <a:gd name="connsiteY3" fmla="*/ 0 h 14097"/>
                  <a:gd name="connsiteX4" fmla="*/ 14097 w 14097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7">
                    <a:moveTo>
                      <a:pt x="14097" y="7049"/>
                    </a:moveTo>
                    <a:cubicBezTo>
                      <a:pt x="14097" y="10941"/>
                      <a:pt x="10941" y="14097"/>
                      <a:pt x="7049" y="14097"/>
                    </a:cubicBezTo>
                    <a:cubicBezTo>
                      <a:pt x="3156" y="14097"/>
                      <a:pt x="0" y="10941"/>
                      <a:pt x="0" y="7049"/>
                    </a:cubicBezTo>
                    <a:cubicBezTo>
                      <a:pt x="0" y="3156"/>
                      <a:pt x="3156" y="0"/>
                      <a:pt x="7049" y="0"/>
                    </a:cubicBezTo>
                    <a:cubicBezTo>
                      <a:pt x="10941" y="0"/>
                      <a:pt x="14097" y="3156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43" name="Freeform: Shape 2242">
                <a:extLst>
                  <a:ext uri="{FF2B5EF4-FFF2-40B4-BE49-F238E27FC236}">
                    <a16:creationId xmlns:a16="http://schemas.microsoft.com/office/drawing/2014/main" id="{0D84CF57-47D1-43F3-A27F-4554C8874DA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852433" y="3067039"/>
                <a:ext cx="14096" cy="14097"/>
              </a:xfrm>
              <a:custGeom>
                <a:avLst/>
                <a:gdLst>
                  <a:gd name="connsiteX0" fmla="*/ 14097 w 14096"/>
                  <a:gd name="connsiteY0" fmla="*/ 7049 h 14097"/>
                  <a:gd name="connsiteX1" fmla="*/ 7048 w 14096"/>
                  <a:gd name="connsiteY1" fmla="*/ 14097 h 14097"/>
                  <a:gd name="connsiteX2" fmla="*/ 0 w 14096"/>
                  <a:gd name="connsiteY2" fmla="*/ 7049 h 14097"/>
                  <a:gd name="connsiteX3" fmla="*/ 7048 w 14096"/>
                  <a:gd name="connsiteY3" fmla="*/ 0 h 14097"/>
                  <a:gd name="connsiteX4" fmla="*/ 14097 w 14096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44" name="Freeform: Shape 2243">
                <a:extLst>
                  <a:ext uri="{FF2B5EF4-FFF2-40B4-BE49-F238E27FC236}">
                    <a16:creationId xmlns:a16="http://schemas.microsoft.com/office/drawing/2014/main" id="{CBEE7FBD-98AD-4AD4-8928-24BF44632DB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11678" y="3067039"/>
                <a:ext cx="14096" cy="14097"/>
              </a:xfrm>
              <a:custGeom>
                <a:avLst/>
                <a:gdLst>
                  <a:gd name="connsiteX0" fmla="*/ 14097 w 14096"/>
                  <a:gd name="connsiteY0" fmla="*/ 7049 h 14097"/>
                  <a:gd name="connsiteX1" fmla="*/ 7048 w 14096"/>
                  <a:gd name="connsiteY1" fmla="*/ 14097 h 14097"/>
                  <a:gd name="connsiteX2" fmla="*/ 0 w 14096"/>
                  <a:gd name="connsiteY2" fmla="*/ 7049 h 14097"/>
                  <a:gd name="connsiteX3" fmla="*/ 7048 w 14096"/>
                  <a:gd name="connsiteY3" fmla="*/ 0 h 14097"/>
                  <a:gd name="connsiteX4" fmla="*/ 14097 w 14096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45" name="Freeform: Shape 2244">
                <a:extLst>
                  <a:ext uri="{FF2B5EF4-FFF2-40B4-BE49-F238E27FC236}">
                    <a16:creationId xmlns:a16="http://schemas.microsoft.com/office/drawing/2014/main" id="{84FD382E-B389-4D8F-A55E-6DFA291F0E4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70828" y="3067039"/>
                <a:ext cx="14096" cy="14097"/>
              </a:xfrm>
              <a:custGeom>
                <a:avLst/>
                <a:gdLst>
                  <a:gd name="connsiteX0" fmla="*/ 14097 w 14096"/>
                  <a:gd name="connsiteY0" fmla="*/ 7049 h 14097"/>
                  <a:gd name="connsiteX1" fmla="*/ 7048 w 14096"/>
                  <a:gd name="connsiteY1" fmla="*/ 14097 h 14097"/>
                  <a:gd name="connsiteX2" fmla="*/ 0 w 14096"/>
                  <a:gd name="connsiteY2" fmla="*/ 7049 h 14097"/>
                  <a:gd name="connsiteX3" fmla="*/ 7048 w 14096"/>
                  <a:gd name="connsiteY3" fmla="*/ 0 h 14097"/>
                  <a:gd name="connsiteX4" fmla="*/ 14097 w 14096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46" name="Freeform: Shape 2245">
                <a:extLst>
                  <a:ext uri="{FF2B5EF4-FFF2-40B4-BE49-F238E27FC236}">
                    <a16:creationId xmlns:a16="http://schemas.microsoft.com/office/drawing/2014/main" id="{98382AB7-ABEA-406A-BC9C-E929CB72CD6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30074" y="3067039"/>
                <a:ext cx="14097" cy="14097"/>
              </a:xfrm>
              <a:custGeom>
                <a:avLst/>
                <a:gdLst>
                  <a:gd name="connsiteX0" fmla="*/ 14097 w 14097"/>
                  <a:gd name="connsiteY0" fmla="*/ 7049 h 14097"/>
                  <a:gd name="connsiteX1" fmla="*/ 7049 w 14097"/>
                  <a:gd name="connsiteY1" fmla="*/ 14097 h 14097"/>
                  <a:gd name="connsiteX2" fmla="*/ 0 w 14097"/>
                  <a:gd name="connsiteY2" fmla="*/ 7049 h 14097"/>
                  <a:gd name="connsiteX3" fmla="*/ 7049 w 14097"/>
                  <a:gd name="connsiteY3" fmla="*/ 0 h 14097"/>
                  <a:gd name="connsiteX4" fmla="*/ 14097 w 14097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7">
                    <a:moveTo>
                      <a:pt x="14097" y="7049"/>
                    </a:moveTo>
                    <a:cubicBezTo>
                      <a:pt x="14097" y="10941"/>
                      <a:pt x="10941" y="14097"/>
                      <a:pt x="7049" y="14097"/>
                    </a:cubicBezTo>
                    <a:cubicBezTo>
                      <a:pt x="3156" y="14097"/>
                      <a:pt x="0" y="10941"/>
                      <a:pt x="0" y="7049"/>
                    </a:cubicBezTo>
                    <a:cubicBezTo>
                      <a:pt x="0" y="3156"/>
                      <a:pt x="3156" y="0"/>
                      <a:pt x="7049" y="0"/>
                    </a:cubicBezTo>
                    <a:cubicBezTo>
                      <a:pt x="10941" y="0"/>
                      <a:pt x="14097" y="3156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47" name="Freeform: Shape 2246">
                <a:extLst>
                  <a:ext uri="{FF2B5EF4-FFF2-40B4-BE49-F238E27FC236}">
                    <a16:creationId xmlns:a16="http://schemas.microsoft.com/office/drawing/2014/main" id="{687410AC-739F-4AF0-B3F3-BA1EE2D8462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89224" y="3067039"/>
                <a:ext cx="14096" cy="14097"/>
              </a:xfrm>
              <a:custGeom>
                <a:avLst/>
                <a:gdLst>
                  <a:gd name="connsiteX0" fmla="*/ 14097 w 14096"/>
                  <a:gd name="connsiteY0" fmla="*/ 7049 h 14097"/>
                  <a:gd name="connsiteX1" fmla="*/ 7048 w 14096"/>
                  <a:gd name="connsiteY1" fmla="*/ 14097 h 14097"/>
                  <a:gd name="connsiteX2" fmla="*/ 0 w 14096"/>
                  <a:gd name="connsiteY2" fmla="*/ 7049 h 14097"/>
                  <a:gd name="connsiteX3" fmla="*/ 7048 w 14096"/>
                  <a:gd name="connsiteY3" fmla="*/ 0 h 14097"/>
                  <a:gd name="connsiteX4" fmla="*/ 14097 w 14096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48" name="Freeform: Shape 2247">
                <a:extLst>
                  <a:ext uri="{FF2B5EF4-FFF2-40B4-BE49-F238E27FC236}">
                    <a16:creationId xmlns:a16="http://schemas.microsoft.com/office/drawing/2014/main" id="{297F7ECB-7025-4A18-B6C1-9A8F179D814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34038" y="3126284"/>
                <a:ext cx="14192" cy="14097"/>
              </a:xfrm>
              <a:custGeom>
                <a:avLst/>
                <a:gdLst>
                  <a:gd name="connsiteX0" fmla="*/ 14192 w 14192"/>
                  <a:gd name="connsiteY0" fmla="*/ 7049 h 14097"/>
                  <a:gd name="connsiteX1" fmla="*/ 7144 w 14192"/>
                  <a:gd name="connsiteY1" fmla="*/ 14097 h 14097"/>
                  <a:gd name="connsiteX2" fmla="*/ 0 w 14192"/>
                  <a:gd name="connsiteY2" fmla="*/ 7049 h 14097"/>
                  <a:gd name="connsiteX3" fmla="*/ 7049 w 14192"/>
                  <a:gd name="connsiteY3" fmla="*/ 0 h 14097"/>
                  <a:gd name="connsiteX4" fmla="*/ 14192 w 14192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7">
                    <a:moveTo>
                      <a:pt x="14192" y="7049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49" name="Freeform: Shape 2248">
                <a:extLst>
                  <a:ext uri="{FF2B5EF4-FFF2-40B4-BE49-F238E27FC236}">
                    <a16:creationId xmlns:a16="http://schemas.microsoft.com/office/drawing/2014/main" id="{E8BF277F-8AC7-4B9F-A748-658BC32F478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93283" y="3126282"/>
                <a:ext cx="14097" cy="14099"/>
              </a:xfrm>
              <a:custGeom>
                <a:avLst/>
                <a:gdLst>
                  <a:gd name="connsiteX0" fmla="*/ 14097 w 14097"/>
                  <a:gd name="connsiteY0" fmla="*/ 7051 h 14099"/>
                  <a:gd name="connsiteX1" fmla="*/ 7049 w 14097"/>
                  <a:gd name="connsiteY1" fmla="*/ 14099 h 14099"/>
                  <a:gd name="connsiteX2" fmla="*/ 0 w 14097"/>
                  <a:gd name="connsiteY2" fmla="*/ 7051 h 14099"/>
                  <a:gd name="connsiteX3" fmla="*/ 7049 w 14097"/>
                  <a:gd name="connsiteY3" fmla="*/ 2 h 14099"/>
                  <a:gd name="connsiteX4" fmla="*/ 14097 w 14097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50" name="Freeform: Shape 2249">
                <a:extLst>
                  <a:ext uri="{FF2B5EF4-FFF2-40B4-BE49-F238E27FC236}">
                    <a16:creationId xmlns:a16="http://schemas.microsoft.com/office/drawing/2014/main" id="{3861EEE4-BFC2-47F9-B33D-2CF7EF91D14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852433" y="3126282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51" name="Freeform: Shape 2250">
                <a:extLst>
                  <a:ext uri="{FF2B5EF4-FFF2-40B4-BE49-F238E27FC236}">
                    <a16:creationId xmlns:a16="http://schemas.microsoft.com/office/drawing/2014/main" id="{6EDB4948-A661-493E-A726-89FD1604359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11678" y="3126282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52" name="Freeform: Shape 2251">
                <a:extLst>
                  <a:ext uri="{FF2B5EF4-FFF2-40B4-BE49-F238E27FC236}">
                    <a16:creationId xmlns:a16="http://schemas.microsoft.com/office/drawing/2014/main" id="{690295D3-F01C-40D4-AC18-38CDB597DDD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70828" y="3126282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53" name="Freeform: Shape 2252">
                <a:extLst>
                  <a:ext uri="{FF2B5EF4-FFF2-40B4-BE49-F238E27FC236}">
                    <a16:creationId xmlns:a16="http://schemas.microsoft.com/office/drawing/2014/main" id="{DE279E4F-F139-423E-AF42-7C309EE9EEA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30073" y="3126284"/>
                <a:ext cx="14097" cy="14097"/>
              </a:xfrm>
              <a:custGeom>
                <a:avLst/>
                <a:gdLst>
                  <a:gd name="connsiteX0" fmla="*/ 14097 w 14097"/>
                  <a:gd name="connsiteY0" fmla="*/ 7049 h 14097"/>
                  <a:gd name="connsiteX1" fmla="*/ 7048 w 14097"/>
                  <a:gd name="connsiteY1" fmla="*/ 14097 h 14097"/>
                  <a:gd name="connsiteX2" fmla="*/ 0 w 14097"/>
                  <a:gd name="connsiteY2" fmla="*/ 7049 h 14097"/>
                  <a:gd name="connsiteX3" fmla="*/ 7048 w 14097"/>
                  <a:gd name="connsiteY3" fmla="*/ 0 h 14097"/>
                  <a:gd name="connsiteX4" fmla="*/ 14097 w 14097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7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54" name="Freeform: Shape 2253">
                <a:extLst>
                  <a:ext uri="{FF2B5EF4-FFF2-40B4-BE49-F238E27FC236}">
                    <a16:creationId xmlns:a16="http://schemas.microsoft.com/office/drawing/2014/main" id="{BE503EF8-F0B7-4F0E-B82E-742BB8DB8E8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89224" y="3126282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55" name="Freeform: Shape 2254">
                <a:extLst>
                  <a:ext uri="{FF2B5EF4-FFF2-40B4-BE49-F238E27FC236}">
                    <a16:creationId xmlns:a16="http://schemas.microsoft.com/office/drawing/2014/main" id="{8BF1F2E6-2E0A-4F5C-AF29-167B9214DE2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34038" y="3185434"/>
                <a:ext cx="14192" cy="14096"/>
              </a:xfrm>
              <a:custGeom>
                <a:avLst/>
                <a:gdLst>
                  <a:gd name="connsiteX0" fmla="*/ 14192 w 14192"/>
                  <a:gd name="connsiteY0" fmla="*/ 7048 h 14096"/>
                  <a:gd name="connsiteX1" fmla="*/ 7144 w 14192"/>
                  <a:gd name="connsiteY1" fmla="*/ 14097 h 14096"/>
                  <a:gd name="connsiteX2" fmla="*/ 0 w 14192"/>
                  <a:gd name="connsiteY2" fmla="*/ 7048 h 14096"/>
                  <a:gd name="connsiteX3" fmla="*/ 7049 w 14192"/>
                  <a:gd name="connsiteY3" fmla="*/ 0 h 14096"/>
                  <a:gd name="connsiteX4" fmla="*/ 14192 w 14192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6">
                    <a:moveTo>
                      <a:pt x="14192" y="7048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56" name="Freeform: Shape 2255">
                <a:extLst>
                  <a:ext uri="{FF2B5EF4-FFF2-40B4-BE49-F238E27FC236}">
                    <a16:creationId xmlns:a16="http://schemas.microsoft.com/office/drawing/2014/main" id="{D465F6F4-1BA9-4F7B-9980-3571C7C5CCC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93283" y="3185434"/>
                <a:ext cx="14097" cy="14097"/>
              </a:xfrm>
              <a:custGeom>
                <a:avLst/>
                <a:gdLst>
                  <a:gd name="connsiteX0" fmla="*/ 14097 w 14097"/>
                  <a:gd name="connsiteY0" fmla="*/ 7049 h 14097"/>
                  <a:gd name="connsiteX1" fmla="*/ 7049 w 14097"/>
                  <a:gd name="connsiteY1" fmla="*/ 14097 h 14097"/>
                  <a:gd name="connsiteX2" fmla="*/ 0 w 14097"/>
                  <a:gd name="connsiteY2" fmla="*/ 7049 h 14097"/>
                  <a:gd name="connsiteX3" fmla="*/ 7049 w 14097"/>
                  <a:gd name="connsiteY3" fmla="*/ 0 h 14097"/>
                  <a:gd name="connsiteX4" fmla="*/ 14097 w 14097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7">
                    <a:moveTo>
                      <a:pt x="14097" y="7049"/>
                    </a:moveTo>
                    <a:cubicBezTo>
                      <a:pt x="14097" y="10941"/>
                      <a:pt x="10941" y="14097"/>
                      <a:pt x="7049" y="14097"/>
                    </a:cubicBezTo>
                    <a:cubicBezTo>
                      <a:pt x="3156" y="14097"/>
                      <a:pt x="0" y="10941"/>
                      <a:pt x="0" y="7049"/>
                    </a:cubicBezTo>
                    <a:cubicBezTo>
                      <a:pt x="0" y="3156"/>
                      <a:pt x="3156" y="0"/>
                      <a:pt x="7049" y="0"/>
                    </a:cubicBezTo>
                    <a:cubicBezTo>
                      <a:pt x="10941" y="0"/>
                      <a:pt x="14097" y="3156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57" name="Freeform: Shape 2256">
                <a:extLst>
                  <a:ext uri="{FF2B5EF4-FFF2-40B4-BE49-F238E27FC236}">
                    <a16:creationId xmlns:a16="http://schemas.microsoft.com/office/drawing/2014/main" id="{FFF3428D-3135-4073-AB27-8292AA42115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852433" y="3185434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58" name="Freeform: Shape 2257">
                <a:extLst>
                  <a:ext uri="{FF2B5EF4-FFF2-40B4-BE49-F238E27FC236}">
                    <a16:creationId xmlns:a16="http://schemas.microsoft.com/office/drawing/2014/main" id="{2EE4FAE5-DC40-43E2-BACB-84C2CCDA3A0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11678" y="3185434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59" name="Freeform: Shape 2258">
                <a:extLst>
                  <a:ext uri="{FF2B5EF4-FFF2-40B4-BE49-F238E27FC236}">
                    <a16:creationId xmlns:a16="http://schemas.microsoft.com/office/drawing/2014/main" id="{97E1E565-91F8-469C-998D-413D4E3D00A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70828" y="3185434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60" name="Freeform: Shape 2259">
                <a:extLst>
                  <a:ext uri="{FF2B5EF4-FFF2-40B4-BE49-F238E27FC236}">
                    <a16:creationId xmlns:a16="http://schemas.microsoft.com/office/drawing/2014/main" id="{7AADD30B-6564-45CD-A760-00AD0ED73C0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30074" y="3185434"/>
                <a:ext cx="14097" cy="14097"/>
              </a:xfrm>
              <a:custGeom>
                <a:avLst/>
                <a:gdLst>
                  <a:gd name="connsiteX0" fmla="*/ 14097 w 14097"/>
                  <a:gd name="connsiteY0" fmla="*/ 7049 h 14097"/>
                  <a:gd name="connsiteX1" fmla="*/ 7049 w 14097"/>
                  <a:gd name="connsiteY1" fmla="*/ 14097 h 14097"/>
                  <a:gd name="connsiteX2" fmla="*/ 0 w 14097"/>
                  <a:gd name="connsiteY2" fmla="*/ 7049 h 14097"/>
                  <a:gd name="connsiteX3" fmla="*/ 7049 w 14097"/>
                  <a:gd name="connsiteY3" fmla="*/ 0 h 14097"/>
                  <a:gd name="connsiteX4" fmla="*/ 14097 w 14097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7">
                    <a:moveTo>
                      <a:pt x="14097" y="7049"/>
                    </a:moveTo>
                    <a:cubicBezTo>
                      <a:pt x="14097" y="10941"/>
                      <a:pt x="10941" y="14097"/>
                      <a:pt x="7049" y="14097"/>
                    </a:cubicBezTo>
                    <a:cubicBezTo>
                      <a:pt x="3156" y="14097"/>
                      <a:pt x="0" y="10941"/>
                      <a:pt x="0" y="7049"/>
                    </a:cubicBezTo>
                    <a:cubicBezTo>
                      <a:pt x="0" y="3156"/>
                      <a:pt x="3156" y="0"/>
                      <a:pt x="7049" y="0"/>
                    </a:cubicBezTo>
                    <a:cubicBezTo>
                      <a:pt x="10941" y="0"/>
                      <a:pt x="14097" y="3156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61" name="Freeform: Shape 2260">
                <a:extLst>
                  <a:ext uri="{FF2B5EF4-FFF2-40B4-BE49-F238E27FC236}">
                    <a16:creationId xmlns:a16="http://schemas.microsoft.com/office/drawing/2014/main" id="{3B9ABBD5-5E76-4812-A4CF-2A8B16ADA6A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89224" y="3185434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62" name="Freeform: Shape 2261">
                <a:extLst>
                  <a:ext uri="{FF2B5EF4-FFF2-40B4-BE49-F238E27FC236}">
                    <a16:creationId xmlns:a16="http://schemas.microsoft.com/office/drawing/2014/main" id="{2F97912E-EDA5-4A75-A106-B25426BB663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34038" y="3244679"/>
                <a:ext cx="14192" cy="14096"/>
              </a:xfrm>
              <a:custGeom>
                <a:avLst/>
                <a:gdLst>
                  <a:gd name="connsiteX0" fmla="*/ 14192 w 14192"/>
                  <a:gd name="connsiteY0" fmla="*/ 7048 h 14096"/>
                  <a:gd name="connsiteX1" fmla="*/ 7144 w 14192"/>
                  <a:gd name="connsiteY1" fmla="*/ 14097 h 14096"/>
                  <a:gd name="connsiteX2" fmla="*/ 0 w 14192"/>
                  <a:gd name="connsiteY2" fmla="*/ 7048 h 14096"/>
                  <a:gd name="connsiteX3" fmla="*/ 7049 w 14192"/>
                  <a:gd name="connsiteY3" fmla="*/ 0 h 14096"/>
                  <a:gd name="connsiteX4" fmla="*/ 14192 w 14192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6">
                    <a:moveTo>
                      <a:pt x="14192" y="7048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63" name="Freeform: Shape 2262">
                <a:extLst>
                  <a:ext uri="{FF2B5EF4-FFF2-40B4-BE49-F238E27FC236}">
                    <a16:creationId xmlns:a16="http://schemas.microsoft.com/office/drawing/2014/main" id="{A8D15062-DCA7-43EE-AB75-CD9C80F3791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93283" y="3244677"/>
                <a:ext cx="14097" cy="14099"/>
              </a:xfrm>
              <a:custGeom>
                <a:avLst/>
                <a:gdLst>
                  <a:gd name="connsiteX0" fmla="*/ 14097 w 14097"/>
                  <a:gd name="connsiteY0" fmla="*/ 7051 h 14099"/>
                  <a:gd name="connsiteX1" fmla="*/ 7049 w 14097"/>
                  <a:gd name="connsiteY1" fmla="*/ 14099 h 14099"/>
                  <a:gd name="connsiteX2" fmla="*/ 0 w 14097"/>
                  <a:gd name="connsiteY2" fmla="*/ 7051 h 14099"/>
                  <a:gd name="connsiteX3" fmla="*/ 7049 w 14097"/>
                  <a:gd name="connsiteY3" fmla="*/ 2 h 14099"/>
                  <a:gd name="connsiteX4" fmla="*/ 14097 w 14097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64" name="Freeform: Shape 2263">
                <a:extLst>
                  <a:ext uri="{FF2B5EF4-FFF2-40B4-BE49-F238E27FC236}">
                    <a16:creationId xmlns:a16="http://schemas.microsoft.com/office/drawing/2014/main" id="{80EB5712-3433-46B4-A8DF-04A8D03E3EF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852433" y="3244677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65" name="Freeform: Shape 2264">
                <a:extLst>
                  <a:ext uri="{FF2B5EF4-FFF2-40B4-BE49-F238E27FC236}">
                    <a16:creationId xmlns:a16="http://schemas.microsoft.com/office/drawing/2014/main" id="{6F3BFE28-EB41-4640-802B-FAA4F73787F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11678" y="3244677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66" name="Freeform: Shape 2265">
                <a:extLst>
                  <a:ext uri="{FF2B5EF4-FFF2-40B4-BE49-F238E27FC236}">
                    <a16:creationId xmlns:a16="http://schemas.microsoft.com/office/drawing/2014/main" id="{203F4E0E-E3AE-4B10-B1BC-529CC3CD03A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70828" y="3244677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67" name="Freeform: Shape 2266">
                <a:extLst>
                  <a:ext uri="{FF2B5EF4-FFF2-40B4-BE49-F238E27FC236}">
                    <a16:creationId xmlns:a16="http://schemas.microsoft.com/office/drawing/2014/main" id="{1B83F41D-7419-46EC-8C00-37127DC3AA2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30073" y="3244679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8 w 14097"/>
                  <a:gd name="connsiteY1" fmla="*/ 14097 h 14096"/>
                  <a:gd name="connsiteX2" fmla="*/ 0 w 14097"/>
                  <a:gd name="connsiteY2" fmla="*/ 7048 h 14096"/>
                  <a:gd name="connsiteX3" fmla="*/ 7048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68" name="Freeform: Shape 2267">
                <a:extLst>
                  <a:ext uri="{FF2B5EF4-FFF2-40B4-BE49-F238E27FC236}">
                    <a16:creationId xmlns:a16="http://schemas.microsoft.com/office/drawing/2014/main" id="{9991303F-ED54-4483-97A9-3143D1CA722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89224" y="3244677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69" name="Freeform: Shape 2268">
                <a:extLst>
                  <a:ext uri="{FF2B5EF4-FFF2-40B4-BE49-F238E27FC236}">
                    <a16:creationId xmlns:a16="http://schemas.microsoft.com/office/drawing/2014/main" id="{0B99A87F-D826-40DC-B688-B209D5253BC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34038" y="3303829"/>
                <a:ext cx="14192" cy="14096"/>
              </a:xfrm>
              <a:custGeom>
                <a:avLst/>
                <a:gdLst>
                  <a:gd name="connsiteX0" fmla="*/ 14192 w 14192"/>
                  <a:gd name="connsiteY0" fmla="*/ 7048 h 14096"/>
                  <a:gd name="connsiteX1" fmla="*/ 7144 w 14192"/>
                  <a:gd name="connsiteY1" fmla="*/ 14097 h 14096"/>
                  <a:gd name="connsiteX2" fmla="*/ 0 w 14192"/>
                  <a:gd name="connsiteY2" fmla="*/ 7048 h 14096"/>
                  <a:gd name="connsiteX3" fmla="*/ 7049 w 14192"/>
                  <a:gd name="connsiteY3" fmla="*/ 0 h 14096"/>
                  <a:gd name="connsiteX4" fmla="*/ 14192 w 14192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6">
                    <a:moveTo>
                      <a:pt x="14192" y="7048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70" name="Freeform: Shape 2269">
                <a:extLst>
                  <a:ext uri="{FF2B5EF4-FFF2-40B4-BE49-F238E27FC236}">
                    <a16:creationId xmlns:a16="http://schemas.microsoft.com/office/drawing/2014/main" id="{3CB798D6-E3C9-41B2-8F20-F0CF8706817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93283" y="3303829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71" name="Freeform: Shape 2270">
                <a:extLst>
                  <a:ext uri="{FF2B5EF4-FFF2-40B4-BE49-F238E27FC236}">
                    <a16:creationId xmlns:a16="http://schemas.microsoft.com/office/drawing/2014/main" id="{9CF03CDA-070F-49AE-B37C-4D08A1BAD2D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852433" y="3303829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72" name="Freeform: Shape 2271">
                <a:extLst>
                  <a:ext uri="{FF2B5EF4-FFF2-40B4-BE49-F238E27FC236}">
                    <a16:creationId xmlns:a16="http://schemas.microsoft.com/office/drawing/2014/main" id="{D4CBFC42-413D-4BC6-9BEA-078040C01ED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11678" y="3303829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73" name="Freeform: Shape 2272">
                <a:extLst>
                  <a:ext uri="{FF2B5EF4-FFF2-40B4-BE49-F238E27FC236}">
                    <a16:creationId xmlns:a16="http://schemas.microsoft.com/office/drawing/2014/main" id="{24A02437-3BDD-4242-9C52-0DB006A35E7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70828" y="3303829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74" name="Freeform: Shape 2273">
                <a:extLst>
                  <a:ext uri="{FF2B5EF4-FFF2-40B4-BE49-F238E27FC236}">
                    <a16:creationId xmlns:a16="http://schemas.microsoft.com/office/drawing/2014/main" id="{7209D1D0-DC11-43F3-8050-D8C01D3B625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30073" y="3303829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8 w 14097"/>
                  <a:gd name="connsiteY1" fmla="*/ 14097 h 14096"/>
                  <a:gd name="connsiteX2" fmla="*/ 0 w 14097"/>
                  <a:gd name="connsiteY2" fmla="*/ 7048 h 14096"/>
                  <a:gd name="connsiteX3" fmla="*/ 7048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75" name="Freeform: Shape 2274">
                <a:extLst>
                  <a:ext uri="{FF2B5EF4-FFF2-40B4-BE49-F238E27FC236}">
                    <a16:creationId xmlns:a16="http://schemas.microsoft.com/office/drawing/2014/main" id="{8A37369D-62F1-4A67-B1A1-658CBED41D3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89224" y="3303829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76" name="Freeform: Shape 2275">
                <a:extLst>
                  <a:ext uri="{FF2B5EF4-FFF2-40B4-BE49-F238E27FC236}">
                    <a16:creationId xmlns:a16="http://schemas.microsoft.com/office/drawing/2014/main" id="{68CD3744-B811-40BE-B10F-4D5B1AA9380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34038" y="3363074"/>
                <a:ext cx="14192" cy="14097"/>
              </a:xfrm>
              <a:custGeom>
                <a:avLst/>
                <a:gdLst>
                  <a:gd name="connsiteX0" fmla="*/ 14192 w 14192"/>
                  <a:gd name="connsiteY0" fmla="*/ 7048 h 14097"/>
                  <a:gd name="connsiteX1" fmla="*/ 7144 w 14192"/>
                  <a:gd name="connsiteY1" fmla="*/ 14097 h 14097"/>
                  <a:gd name="connsiteX2" fmla="*/ 0 w 14192"/>
                  <a:gd name="connsiteY2" fmla="*/ 7048 h 14097"/>
                  <a:gd name="connsiteX3" fmla="*/ 7049 w 14192"/>
                  <a:gd name="connsiteY3" fmla="*/ 0 h 14097"/>
                  <a:gd name="connsiteX4" fmla="*/ 14192 w 14192"/>
                  <a:gd name="connsiteY4" fmla="*/ 7048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7">
                    <a:moveTo>
                      <a:pt x="14192" y="7048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77" name="Freeform: Shape 2276">
                <a:extLst>
                  <a:ext uri="{FF2B5EF4-FFF2-40B4-BE49-F238E27FC236}">
                    <a16:creationId xmlns:a16="http://schemas.microsoft.com/office/drawing/2014/main" id="{3048B8EA-2CD0-40CF-B570-BD99E0F77C8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93283" y="3363072"/>
                <a:ext cx="14097" cy="14099"/>
              </a:xfrm>
              <a:custGeom>
                <a:avLst/>
                <a:gdLst>
                  <a:gd name="connsiteX0" fmla="*/ 14097 w 14097"/>
                  <a:gd name="connsiteY0" fmla="*/ 7051 h 14099"/>
                  <a:gd name="connsiteX1" fmla="*/ 7049 w 14097"/>
                  <a:gd name="connsiteY1" fmla="*/ 14099 h 14099"/>
                  <a:gd name="connsiteX2" fmla="*/ 0 w 14097"/>
                  <a:gd name="connsiteY2" fmla="*/ 7051 h 14099"/>
                  <a:gd name="connsiteX3" fmla="*/ 7049 w 14097"/>
                  <a:gd name="connsiteY3" fmla="*/ 2 h 14099"/>
                  <a:gd name="connsiteX4" fmla="*/ 14097 w 14097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78" name="Freeform: Shape 2277">
                <a:extLst>
                  <a:ext uri="{FF2B5EF4-FFF2-40B4-BE49-F238E27FC236}">
                    <a16:creationId xmlns:a16="http://schemas.microsoft.com/office/drawing/2014/main" id="{2D8EA840-350B-405A-A1BB-40D93A00ED6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852433" y="3363072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79" name="Freeform: Shape 2278">
                <a:extLst>
                  <a:ext uri="{FF2B5EF4-FFF2-40B4-BE49-F238E27FC236}">
                    <a16:creationId xmlns:a16="http://schemas.microsoft.com/office/drawing/2014/main" id="{6BFAC7FE-90ED-4400-9E88-D3EB802CF47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11678" y="3363072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80" name="Freeform: Shape 2279">
                <a:extLst>
                  <a:ext uri="{FF2B5EF4-FFF2-40B4-BE49-F238E27FC236}">
                    <a16:creationId xmlns:a16="http://schemas.microsoft.com/office/drawing/2014/main" id="{F8A49AFF-4D6A-4290-A811-6ADBC2A2A55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70828" y="3363072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81" name="Freeform: Shape 2280">
                <a:extLst>
                  <a:ext uri="{FF2B5EF4-FFF2-40B4-BE49-F238E27FC236}">
                    <a16:creationId xmlns:a16="http://schemas.microsoft.com/office/drawing/2014/main" id="{A5267CD0-3312-488A-ADC9-2A215FC9B55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30073" y="3363074"/>
                <a:ext cx="14097" cy="14097"/>
              </a:xfrm>
              <a:custGeom>
                <a:avLst/>
                <a:gdLst>
                  <a:gd name="connsiteX0" fmla="*/ 14097 w 14097"/>
                  <a:gd name="connsiteY0" fmla="*/ 7048 h 14097"/>
                  <a:gd name="connsiteX1" fmla="*/ 7048 w 14097"/>
                  <a:gd name="connsiteY1" fmla="*/ 14097 h 14097"/>
                  <a:gd name="connsiteX2" fmla="*/ 0 w 14097"/>
                  <a:gd name="connsiteY2" fmla="*/ 7048 h 14097"/>
                  <a:gd name="connsiteX3" fmla="*/ 7048 w 14097"/>
                  <a:gd name="connsiteY3" fmla="*/ 0 h 14097"/>
                  <a:gd name="connsiteX4" fmla="*/ 14097 w 14097"/>
                  <a:gd name="connsiteY4" fmla="*/ 7048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7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82" name="Freeform: Shape 2281">
                <a:extLst>
                  <a:ext uri="{FF2B5EF4-FFF2-40B4-BE49-F238E27FC236}">
                    <a16:creationId xmlns:a16="http://schemas.microsoft.com/office/drawing/2014/main" id="{734AF3AE-4171-471C-AFDE-0A4B563D958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89224" y="3363072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83" name="Freeform: Shape 2282">
                <a:extLst>
                  <a:ext uri="{FF2B5EF4-FFF2-40B4-BE49-F238E27FC236}">
                    <a16:creationId xmlns:a16="http://schemas.microsoft.com/office/drawing/2014/main" id="{9761283D-6867-470C-85BB-833A5997B77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34038" y="3422225"/>
                <a:ext cx="14192" cy="14096"/>
              </a:xfrm>
              <a:custGeom>
                <a:avLst/>
                <a:gdLst>
                  <a:gd name="connsiteX0" fmla="*/ 14192 w 14192"/>
                  <a:gd name="connsiteY0" fmla="*/ 7048 h 14096"/>
                  <a:gd name="connsiteX1" fmla="*/ 7144 w 14192"/>
                  <a:gd name="connsiteY1" fmla="*/ 14097 h 14096"/>
                  <a:gd name="connsiteX2" fmla="*/ 0 w 14192"/>
                  <a:gd name="connsiteY2" fmla="*/ 7048 h 14096"/>
                  <a:gd name="connsiteX3" fmla="*/ 7049 w 14192"/>
                  <a:gd name="connsiteY3" fmla="*/ 0 h 14096"/>
                  <a:gd name="connsiteX4" fmla="*/ 14192 w 14192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6">
                    <a:moveTo>
                      <a:pt x="14192" y="7048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84" name="Freeform: Shape 2283">
                <a:extLst>
                  <a:ext uri="{FF2B5EF4-FFF2-40B4-BE49-F238E27FC236}">
                    <a16:creationId xmlns:a16="http://schemas.microsoft.com/office/drawing/2014/main" id="{232907EC-87D6-4A76-97C7-ED83798B87D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93283" y="3422225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85" name="Freeform: Shape 2284">
                <a:extLst>
                  <a:ext uri="{FF2B5EF4-FFF2-40B4-BE49-F238E27FC236}">
                    <a16:creationId xmlns:a16="http://schemas.microsoft.com/office/drawing/2014/main" id="{9AE06A14-FDDB-4888-9F8A-C027B6FC7AB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852433" y="3422225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86" name="Freeform: Shape 2285">
                <a:extLst>
                  <a:ext uri="{FF2B5EF4-FFF2-40B4-BE49-F238E27FC236}">
                    <a16:creationId xmlns:a16="http://schemas.microsoft.com/office/drawing/2014/main" id="{408FBBF8-91F0-43DF-84FE-8585BD4C017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11678" y="3422225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87" name="Freeform: Shape 2286">
                <a:extLst>
                  <a:ext uri="{FF2B5EF4-FFF2-40B4-BE49-F238E27FC236}">
                    <a16:creationId xmlns:a16="http://schemas.microsoft.com/office/drawing/2014/main" id="{40F8B312-3204-4812-9CED-599503CC069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70828" y="3422225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88" name="Freeform: Shape 2287">
                <a:extLst>
                  <a:ext uri="{FF2B5EF4-FFF2-40B4-BE49-F238E27FC236}">
                    <a16:creationId xmlns:a16="http://schemas.microsoft.com/office/drawing/2014/main" id="{B3163C36-49A9-42CD-84AB-945A5481070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30073" y="3422225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8 w 14097"/>
                  <a:gd name="connsiteY1" fmla="*/ 14097 h 14096"/>
                  <a:gd name="connsiteX2" fmla="*/ 0 w 14097"/>
                  <a:gd name="connsiteY2" fmla="*/ 7048 h 14096"/>
                  <a:gd name="connsiteX3" fmla="*/ 7048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89" name="Freeform: Shape 2288">
                <a:extLst>
                  <a:ext uri="{FF2B5EF4-FFF2-40B4-BE49-F238E27FC236}">
                    <a16:creationId xmlns:a16="http://schemas.microsoft.com/office/drawing/2014/main" id="{C737819E-C741-419C-8B07-6CBF226F4A3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89224" y="3422225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90" name="Freeform: Shape 2289">
                <a:extLst>
                  <a:ext uri="{FF2B5EF4-FFF2-40B4-BE49-F238E27FC236}">
                    <a16:creationId xmlns:a16="http://schemas.microsoft.com/office/drawing/2014/main" id="{86094C82-164A-490B-A711-CBC5914A79B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148469" y="3067039"/>
                <a:ext cx="14097" cy="14097"/>
              </a:xfrm>
              <a:custGeom>
                <a:avLst/>
                <a:gdLst>
                  <a:gd name="connsiteX0" fmla="*/ 14097 w 14097"/>
                  <a:gd name="connsiteY0" fmla="*/ 7049 h 14097"/>
                  <a:gd name="connsiteX1" fmla="*/ 7049 w 14097"/>
                  <a:gd name="connsiteY1" fmla="*/ 14097 h 14097"/>
                  <a:gd name="connsiteX2" fmla="*/ 0 w 14097"/>
                  <a:gd name="connsiteY2" fmla="*/ 7049 h 14097"/>
                  <a:gd name="connsiteX3" fmla="*/ 6953 w 14097"/>
                  <a:gd name="connsiteY3" fmla="*/ 0 h 14097"/>
                  <a:gd name="connsiteX4" fmla="*/ 14097 w 14097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7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048" y="0"/>
                      <a:pt x="6953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91" name="Freeform: Shape 2290">
                <a:extLst>
                  <a:ext uri="{FF2B5EF4-FFF2-40B4-BE49-F238E27FC236}">
                    <a16:creationId xmlns:a16="http://schemas.microsoft.com/office/drawing/2014/main" id="{B97614F7-51E5-4AEF-B768-8C452874D24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07620" y="3067039"/>
                <a:ext cx="14096" cy="14097"/>
              </a:xfrm>
              <a:custGeom>
                <a:avLst/>
                <a:gdLst>
                  <a:gd name="connsiteX0" fmla="*/ 14097 w 14096"/>
                  <a:gd name="connsiteY0" fmla="*/ 7049 h 14097"/>
                  <a:gd name="connsiteX1" fmla="*/ 7048 w 14096"/>
                  <a:gd name="connsiteY1" fmla="*/ 14097 h 14097"/>
                  <a:gd name="connsiteX2" fmla="*/ 0 w 14096"/>
                  <a:gd name="connsiteY2" fmla="*/ 7049 h 14097"/>
                  <a:gd name="connsiteX3" fmla="*/ 7048 w 14096"/>
                  <a:gd name="connsiteY3" fmla="*/ 0 h 14097"/>
                  <a:gd name="connsiteX4" fmla="*/ 14097 w 14096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92" name="Freeform: Shape 2291">
                <a:extLst>
                  <a:ext uri="{FF2B5EF4-FFF2-40B4-BE49-F238E27FC236}">
                    <a16:creationId xmlns:a16="http://schemas.microsoft.com/office/drawing/2014/main" id="{B6227872-28BD-445D-96AD-EF00622F898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66865" y="3067039"/>
                <a:ext cx="14096" cy="14097"/>
              </a:xfrm>
              <a:custGeom>
                <a:avLst/>
                <a:gdLst>
                  <a:gd name="connsiteX0" fmla="*/ 14097 w 14096"/>
                  <a:gd name="connsiteY0" fmla="*/ 7049 h 14097"/>
                  <a:gd name="connsiteX1" fmla="*/ 7049 w 14096"/>
                  <a:gd name="connsiteY1" fmla="*/ 14097 h 14097"/>
                  <a:gd name="connsiteX2" fmla="*/ 0 w 14096"/>
                  <a:gd name="connsiteY2" fmla="*/ 7049 h 14097"/>
                  <a:gd name="connsiteX3" fmla="*/ 6953 w 14096"/>
                  <a:gd name="connsiteY3" fmla="*/ 0 h 14097"/>
                  <a:gd name="connsiteX4" fmla="*/ 14097 w 14096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048" y="0"/>
                      <a:pt x="6953" y="0"/>
                    </a:cubicBezTo>
                    <a:cubicBezTo>
                      <a:pt x="10859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93" name="Freeform: Shape 2292">
                <a:extLst>
                  <a:ext uri="{FF2B5EF4-FFF2-40B4-BE49-F238E27FC236}">
                    <a16:creationId xmlns:a16="http://schemas.microsoft.com/office/drawing/2014/main" id="{C1DC2CF0-2FA0-43FC-9509-0C6DB072B65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26014" y="3067039"/>
                <a:ext cx="14096" cy="14097"/>
              </a:xfrm>
              <a:custGeom>
                <a:avLst/>
                <a:gdLst>
                  <a:gd name="connsiteX0" fmla="*/ 14097 w 14096"/>
                  <a:gd name="connsiteY0" fmla="*/ 7049 h 14097"/>
                  <a:gd name="connsiteX1" fmla="*/ 7048 w 14096"/>
                  <a:gd name="connsiteY1" fmla="*/ 14097 h 14097"/>
                  <a:gd name="connsiteX2" fmla="*/ 0 w 14096"/>
                  <a:gd name="connsiteY2" fmla="*/ 7049 h 14097"/>
                  <a:gd name="connsiteX3" fmla="*/ 7048 w 14096"/>
                  <a:gd name="connsiteY3" fmla="*/ 0 h 14097"/>
                  <a:gd name="connsiteX4" fmla="*/ 14097 w 14096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94" name="Freeform: Shape 2293">
                <a:extLst>
                  <a:ext uri="{FF2B5EF4-FFF2-40B4-BE49-F238E27FC236}">
                    <a16:creationId xmlns:a16="http://schemas.microsoft.com/office/drawing/2014/main" id="{9795B481-57FF-4E8E-83AA-E5D2E3E2F7C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85260" y="3067039"/>
                <a:ext cx="14096" cy="14097"/>
              </a:xfrm>
              <a:custGeom>
                <a:avLst/>
                <a:gdLst>
                  <a:gd name="connsiteX0" fmla="*/ 14097 w 14096"/>
                  <a:gd name="connsiteY0" fmla="*/ 7049 h 14097"/>
                  <a:gd name="connsiteX1" fmla="*/ 7048 w 14096"/>
                  <a:gd name="connsiteY1" fmla="*/ 14097 h 14097"/>
                  <a:gd name="connsiteX2" fmla="*/ 0 w 14096"/>
                  <a:gd name="connsiteY2" fmla="*/ 7049 h 14097"/>
                  <a:gd name="connsiteX3" fmla="*/ 6953 w 14096"/>
                  <a:gd name="connsiteY3" fmla="*/ 0 h 14097"/>
                  <a:gd name="connsiteX4" fmla="*/ 14097 w 14096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048" y="0"/>
                      <a:pt x="6953" y="0"/>
                    </a:cubicBezTo>
                    <a:cubicBezTo>
                      <a:pt x="10858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95" name="Freeform: Shape 2294">
                <a:extLst>
                  <a:ext uri="{FF2B5EF4-FFF2-40B4-BE49-F238E27FC236}">
                    <a16:creationId xmlns:a16="http://schemas.microsoft.com/office/drawing/2014/main" id="{148378AF-5FAD-46E5-9709-EA405E6749A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444410" y="3067039"/>
                <a:ext cx="14096" cy="14097"/>
              </a:xfrm>
              <a:custGeom>
                <a:avLst/>
                <a:gdLst>
                  <a:gd name="connsiteX0" fmla="*/ 14097 w 14096"/>
                  <a:gd name="connsiteY0" fmla="*/ 7049 h 14097"/>
                  <a:gd name="connsiteX1" fmla="*/ 7048 w 14096"/>
                  <a:gd name="connsiteY1" fmla="*/ 14097 h 14097"/>
                  <a:gd name="connsiteX2" fmla="*/ 0 w 14096"/>
                  <a:gd name="connsiteY2" fmla="*/ 7049 h 14097"/>
                  <a:gd name="connsiteX3" fmla="*/ 7048 w 14096"/>
                  <a:gd name="connsiteY3" fmla="*/ 0 h 14097"/>
                  <a:gd name="connsiteX4" fmla="*/ 14097 w 14096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9"/>
                    </a:moveTo>
                    <a:cubicBezTo>
                      <a:pt x="14097" y="10941"/>
                      <a:pt x="10941" y="14097"/>
                      <a:pt x="7048" y="14097"/>
                    </a:cubicBezTo>
                    <a:cubicBezTo>
                      <a:pt x="3156" y="14097"/>
                      <a:pt x="0" y="10941"/>
                      <a:pt x="0" y="7049"/>
                    </a:cubicBezTo>
                    <a:cubicBezTo>
                      <a:pt x="0" y="3156"/>
                      <a:pt x="3156" y="0"/>
                      <a:pt x="7048" y="0"/>
                    </a:cubicBezTo>
                    <a:cubicBezTo>
                      <a:pt x="10941" y="0"/>
                      <a:pt x="14097" y="3156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96" name="Freeform: Shape 2295">
                <a:extLst>
                  <a:ext uri="{FF2B5EF4-FFF2-40B4-BE49-F238E27FC236}">
                    <a16:creationId xmlns:a16="http://schemas.microsoft.com/office/drawing/2014/main" id="{A673CCD4-0D19-45A5-A1E8-0C6F8E2C410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148469" y="3126281"/>
                <a:ext cx="14097" cy="14099"/>
              </a:xfrm>
              <a:custGeom>
                <a:avLst/>
                <a:gdLst>
                  <a:gd name="connsiteX0" fmla="*/ 14097 w 14097"/>
                  <a:gd name="connsiteY0" fmla="*/ 7051 h 14099"/>
                  <a:gd name="connsiteX1" fmla="*/ 7049 w 14097"/>
                  <a:gd name="connsiteY1" fmla="*/ 14099 h 14099"/>
                  <a:gd name="connsiteX2" fmla="*/ 0 w 14097"/>
                  <a:gd name="connsiteY2" fmla="*/ 7051 h 14099"/>
                  <a:gd name="connsiteX3" fmla="*/ 7049 w 14097"/>
                  <a:gd name="connsiteY3" fmla="*/ 2 h 14099"/>
                  <a:gd name="connsiteX4" fmla="*/ 14097 w 14097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97" name="Freeform: Shape 2296">
                <a:extLst>
                  <a:ext uri="{FF2B5EF4-FFF2-40B4-BE49-F238E27FC236}">
                    <a16:creationId xmlns:a16="http://schemas.microsoft.com/office/drawing/2014/main" id="{EE686E15-638D-450E-BD41-9EEC16695B9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07620" y="3126281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98" name="Freeform: Shape 2297">
                <a:extLst>
                  <a:ext uri="{FF2B5EF4-FFF2-40B4-BE49-F238E27FC236}">
                    <a16:creationId xmlns:a16="http://schemas.microsoft.com/office/drawing/2014/main" id="{19970629-2923-493A-A315-FA7EDF13126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66865" y="3126281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9 w 14096"/>
                  <a:gd name="connsiteY1" fmla="*/ 14099 h 14099"/>
                  <a:gd name="connsiteX2" fmla="*/ 0 w 14096"/>
                  <a:gd name="connsiteY2" fmla="*/ 7051 h 14099"/>
                  <a:gd name="connsiteX3" fmla="*/ 7049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859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99" name="Freeform: Shape 2298">
                <a:extLst>
                  <a:ext uri="{FF2B5EF4-FFF2-40B4-BE49-F238E27FC236}">
                    <a16:creationId xmlns:a16="http://schemas.microsoft.com/office/drawing/2014/main" id="{D8839461-CBD3-4A9A-BBCF-09A88358749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26014" y="3126281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00" name="Freeform: Shape 2299">
                <a:extLst>
                  <a:ext uri="{FF2B5EF4-FFF2-40B4-BE49-F238E27FC236}">
                    <a16:creationId xmlns:a16="http://schemas.microsoft.com/office/drawing/2014/main" id="{06ACA65A-A638-4499-9A58-4BBB2D8502C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85260" y="3126281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858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01" name="Freeform: Shape 2300">
                <a:extLst>
                  <a:ext uri="{FF2B5EF4-FFF2-40B4-BE49-F238E27FC236}">
                    <a16:creationId xmlns:a16="http://schemas.microsoft.com/office/drawing/2014/main" id="{1E2A7DEF-7652-4468-8E3F-6FF0C0A9F9E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444410" y="3126283"/>
                <a:ext cx="14096" cy="14097"/>
              </a:xfrm>
              <a:custGeom>
                <a:avLst/>
                <a:gdLst>
                  <a:gd name="connsiteX0" fmla="*/ 14097 w 14096"/>
                  <a:gd name="connsiteY0" fmla="*/ 7049 h 14097"/>
                  <a:gd name="connsiteX1" fmla="*/ 7048 w 14096"/>
                  <a:gd name="connsiteY1" fmla="*/ 14097 h 14097"/>
                  <a:gd name="connsiteX2" fmla="*/ 0 w 14096"/>
                  <a:gd name="connsiteY2" fmla="*/ 7049 h 14097"/>
                  <a:gd name="connsiteX3" fmla="*/ 7048 w 14096"/>
                  <a:gd name="connsiteY3" fmla="*/ 0 h 14097"/>
                  <a:gd name="connsiteX4" fmla="*/ 14097 w 14096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02" name="Freeform: Shape 2301">
                <a:extLst>
                  <a:ext uri="{FF2B5EF4-FFF2-40B4-BE49-F238E27FC236}">
                    <a16:creationId xmlns:a16="http://schemas.microsoft.com/office/drawing/2014/main" id="{B20F00C4-6808-4F91-8495-A7C27E49A1C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148469" y="3185433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03" name="Freeform: Shape 2302">
                <a:extLst>
                  <a:ext uri="{FF2B5EF4-FFF2-40B4-BE49-F238E27FC236}">
                    <a16:creationId xmlns:a16="http://schemas.microsoft.com/office/drawing/2014/main" id="{4254291C-CB21-424F-AF32-0C70F164215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07620" y="3185433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04" name="Freeform: Shape 2303">
                <a:extLst>
                  <a:ext uri="{FF2B5EF4-FFF2-40B4-BE49-F238E27FC236}">
                    <a16:creationId xmlns:a16="http://schemas.microsoft.com/office/drawing/2014/main" id="{C6D37468-BE92-4741-86A9-1417F2AA438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66865" y="3185433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9 w 14096"/>
                  <a:gd name="connsiteY1" fmla="*/ 14097 h 14096"/>
                  <a:gd name="connsiteX2" fmla="*/ 0 w 14096"/>
                  <a:gd name="connsiteY2" fmla="*/ 7048 h 14096"/>
                  <a:gd name="connsiteX3" fmla="*/ 7049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859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05" name="Freeform: Shape 2304">
                <a:extLst>
                  <a:ext uri="{FF2B5EF4-FFF2-40B4-BE49-F238E27FC236}">
                    <a16:creationId xmlns:a16="http://schemas.microsoft.com/office/drawing/2014/main" id="{2A361414-EF46-4101-B08C-BA761D10D3E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26014" y="3185433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06" name="Freeform: Shape 2305">
                <a:extLst>
                  <a:ext uri="{FF2B5EF4-FFF2-40B4-BE49-F238E27FC236}">
                    <a16:creationId xmlns:a16="http://schemas.microsoft.com/office/drawing/2014/main" id="{62B99449-370E-4EEE-9DB6-159197F278F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85260" y="3185433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858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07" name="Freeform: Shape 2306">
                <a:extLst>
                  <a:ext uri="{FF2B5EF4-FFF2-40B4-BE49-F238E27FC236}">
                    <a16:creationId xmlns:a16="http://schemas.microsoft.com/office/drawing/2014/main" id="{FAA977E9-699A-4D73-B0CF-CE0C4EB20C1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444410" y="3185432"/>
                <a:ext cx="14096" cy="14097"/>
              </a:xfrm>
              <a:custGeom>
                <a:avLst/>
                <a:gdLst>
                  <a:gd name="connsiteX0" fmla="*/ 14097 w 14096"/>
                  <a:gd name="connsiteY0" fmla="*/ 7049 h 14097"/>
                  <a:gd name="connsiteX1" fmla="*/ 7048 w 14096"/>
                  <a:gd name="connsiteY1" fmla="*/ 14097 h 14097"/>
                  <a:gd name="connsiteX2" fmla="*/ 0 w 14096"/>
                  <a:gd name="connsiteY2" fmla="*/ 7049 h 14097"/>
                  <a:gd name="connsiteX3" fmla="*/ 7048 w 14096"/>
                  <a:gd name="connsiteY3" fmla="*/ 0 h 14097"/>
                  <a:gd name="connsiteX4" fmla="*/ 14097 w 14096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9"/>
                    </a:moveTo>
                    <a:cubicBezTo>
                      <a:pt x="14097" y="10941"/>
                      <a:pt x="10941" y="14097"/>
                      <a:pt x="7048" y="14097"/>
                    </a:cubicBezTo>
                    <a:cubicBezTo>
                      <a:pt x="3156" y="14097"/>
                      <a:pt x="0" y="10941"/>
                      <a:pt x="0" y="7049"/>
                    </a:cubicBezTo>
                    <a:cubicBezTo>
                      <a:pt x="0" y="3156"/>
                      <a:pt x="3156" y="0"/>
                      <a:pt x="7048" y="0"/>
                    </a:cubicBezTo>
                    <a:cubicBezTo>
                      <a:pt x="10941" y="0"/>
                      <a:pt x="14097" y="3156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08" name="Freeform: Shape 2307">
                <a:extLst>
                  <a:ext uri="{FF2B5EF4-FFF2-40B4-BE49-F238E27FC236}">
                    <a16:creationId xmlns:a16="http://schemas.microsoft.com/office/drawing/2014/main" id="{9EDD115C-F555-4352-B8FB-C7F9829FAA2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148469" y="3244676"/>
                <a:ext cx="14097" cy="14099"/>
              </a:xfrm>
              <a:custGeom>
                <a:avLst/>
                <a:gdLst>
                  <a:gd name="connsiteX0" fmla="*/ 14097 w 14097"/>
                  <a:gd name="connsiteY0" fmla="*/ 7051 h 14099"/>
                  <a:gd name="connsiteX1" fmla="*/ 7049 w 14097"/>
                  <a:gd name="connsiteY1" fmla="*/ 14099 h 14099"/>
                  <a:gd name="connsiteX2" fmla="*/ 0 w 14097"/>
                  <a:gd name="connsiteY2" fmla="*/ 7051 h 14099"/>
                  <a:gd name="connsiteX3" fmla="*/ 7049 w 14097"/>
                  <a:gd name="connsiteY3" fmla="*/ 2 h 14099"/>
                  <a:gd name="connsiteX4" fmla="*/ 14097 w 14097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09" name="Freeform: Shape 2308">
                <a:extLst>
                  <a:ext uri="{FF2B5EF4-FFF2-40B4-BE49-F238E27FC236}">
                    <a16:creationId xmlns:a16="http://schemas.microsoft.com/office/drawing/2014/main" id="{9454379A-04D7-4413-8E59-262DB6BCD1D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07620" y="3244676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10" name="Freeform: Shape 2309">
                <a:extLst>
                  <a:ext uri="{FF2B5EF4-FFF2-40B4-BE49-F238E27FC236}">
                    <a16:creationId xmlns:a16="http://schemas.microsoft.com/office/drawing/2014/main" id="{8E65F25A-79A5-4F0D-A340-475979F28C0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66865" y="3244676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9 w 14096"/>
                  <a:gd name="connsiteY1" fmla="*/ 14099 h 14099"/>
                  <a:gd name="connsiteX2" fmla="*/ 0 w 14096"/>
                  <a:gd name="connsiteY2" fmla="*/ 7051 h 14099"/>
                  <a:gd name="connsiteX3" fmla="*/ 7049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859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11" name="Freeform: Shape 2310">
                <a:extLst>
                  <a:ext uri="{FF2B5EF4-FFF2-40B4-BE49-F238E27FC236}">
                    <a16:creationId xmlns:a16="http://schemas.microsoft.com/office/drawing/2014/main" id="{838E1E5B-3968-49BD-843C-C8C0F44C6ED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26014" y="3244676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12" name="Freeform: Shape 2311">
                <a:extLst>
                  <a:ext uri="{FF2B5EF4-FFF2-40B4-BE49-F238E27FC236}">
                    <a16:creationId xmlns:a16="http://schemas.microsoft.com/office/drawing/2014/main" id="{94CA466D-7602-4464-BAB2-071A59F8A90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85260" y="3244676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858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13" name="Freeform: Shape 2312">
                <a:extLst>
                  <a:ext uri="{FF2B5EF4-FFF2-40B4-BE49-F238E27FC236}">
                    <a16:creationId xmlns:a16="http://schemas.microsoft.com/office/drawing/2014/main" id="{4A1357E7-09DA-4B68-A637-F277764E94D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444410" y="3244679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14" name="Freeform: Shape 2313">
                <a:extLst>
                  <a:ext uri="{FF2B5EF4-FFF2-40B4-BE49-F238E27FC236}">
                    <a16:creationId xmlns:a16="http://schemas.microsoft.com/office/drawing/2014/main" id="{1EFCA436-DAC9-4B9E-82BE-E0DE3F5C8A3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148469" y="3303829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15" name="Freeform: Shape 2314">
                <a:extLst>
                  <a:ext uri="{FF2B5EF4-FFF2-40B4-BE49-F238E27FC236}">
                    <a16:creationId xmlns:a16="http://schemas.microsoft.com/office/drawing/2014/main" id="{FA482722-F397-4F01-97DD-D018FE63789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07620" y="3303829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16" name="Freeform: Shape 2315">
                <a:extLst>
                  <a:ext uri="{FF2B5EF4-FFF2-40B4-BE49-F238E27FC236}">
                    <a16:creationId xmlns:a16="http://schemas.microsoft.com/office/drawing/2014/main" id="{5CF6C289-6A1B-4031-84CC-4DA52D08ED9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66865" y="3303829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9 w 14096"/>
                  <a:gd name="connsiteY1" fmla="*/ 14097 h 14096"/>
                  <a:gd name="connsiteX2" fmla="*/ 0 w 14096"/>
                  <a:gd name="connsiteY2" fmla="*/ 7048 h 14096"/>
                  <a:gd name="connsiteX3" fmla="*/ 7049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859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17" name="Freeform: Shape 2316">
                <a:extLst>
                  <a:ext uri="{FF2B5EF4-FFF2-40B4-BE49-F238E27FC236}">
                    <a16:creationId xmlns:a16="http://schemas.microsoft.com/office/drawing/2014/main" id="{42F190D1-D9E1-46D5-A212-6560B860B64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26014" y="3303829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18" name="Freeform: Shape 2317">
                <a:extLst>
                  <a:ext uri="{FF2B5EF4-FFF2-40B4-BE49-F238E27FC236}">
                    <a16:creationId xmlns:a16="http://schemas.microsoft.com/office/drawing/2014/main" id="{08ADD086-4DD1-4EBA-BC75-CD93AE4D440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85260" y="3303829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858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19" name="Freeform: Shape 2318">
                <a:extLst>
                  <a:ext uri="{FF2B5EF4-FFF2-40B4-BE49-F238E27FC236}">
                    <a16:creationId xmlns:a16="http://schemas.microsoft.com/office/drawing/2014/main" id="{75A280D7-478F-468E-9644-B09B8FDEB7E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444410" y="3303829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20" name="Freeform: Shape 2319">
                <a:extLst>
                  <a:ext uri="{FF2B5EF4-FFF2-40B4-BE49-F238E27FC236}">
                    <a16:creationId xmlns:a16="http://schemas.microsoft.com/office/drawing/2014/main" id="{C9BE9354-BB23-458F-9AE3-DD8AC4F1E6E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148469" y="3363072"/>
                <a:ext cx="14097" cy="14099"/>
              </a:xfrm>
              <a:custGeom>
                <a:avLst/>
                <a:gdLst>
                  <a:gd name="connsiteX0" fmla="*/ 14097 w 14097"/>
                  <a:gd name="connsiteY0" fmla="*/ 7051 h 14099"/>
                  <a:gd name="connsiteX1" fmla="*/ 7049 w 14097"/>
                  <a:gd name="connsiteY1" fmla="*/ 14099 h 14099"/>
                  <a:gd name="connsiteX2" fmla="*/ 0 w 14097"/>
                  <a:gd name="connsiteY2" fmla="*/ 7051 h 14099"/>
                  <a:gd name="connsiteX3" fmla="*/ 7049 w 14097"/>
                  <a:gd name="connsiteY3" fmla="*/ 2 h 14099"/>
                  <a:gd name="connsiteX4" fmla="*/ 14097 w 14097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21" name="Freeform: Shape 2320">
                <a:extLst>
                  <a:ext uri="{FF2B5EF4-FFF2-40B4-BE49-F238E27FC236}">
                    <a16:creationId xmlns:a16="http://schemas.microsoft.com/office/drawing/2014/main" id="{861A354D-F521-44EF-9140-7393D26D2E9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07620" y="3363072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22" name="Freeform: Shape 2321">
                <a:extLst>
                  <a:ext uri="{FF2B5EF4-FFF2-40B4-BE49-F238E27FC236}">
                    <a16:creationId xmlns:a16="http://schemas.microsoft.com/office/drawing/2014/main" id="{C76B3340-3BF4-4FB9-B7FA-751617C73B6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66865" y="3363072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9 w 14096"/>
                  <a:gd name="connsiteY1" fmla="*/ 14099 h 14099"/>
                  <a:gd name="connsiteX2" fmla="*/ 0 w 14096"/>
                  <a:gd name="connsiteY2" fmla="*/ 7051 h 14099"/>
                  <a:gd name="connsiteX3" fmla="*/ 7049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859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23" name="Freeform: Shape 2322">
                <a:extLst>
                  <a:ext uri="{FF2B5EF4-FFF2-40B4-BE49-F238E27FC236}">
                    <a16:creationId xmlns:a16="http://schemas.microsoft.com/office/drawing/2014/main" id="{C802BF6D-7C7F-41BF-B0CA-C5E6AFABB3B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26014" y="3363072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24" name="Freeform: Shape 2323">
                <a:extLst>
                  <a:ext uri="{FF2B5EF4-FFF2-40B4-BE49-F238E27FC236}">
                    <a16:creationId xmlns:a16="http://schemas.microsoft.com/office/drawing/2014/main" id="{712FB0EF-009B-4384-BD25-D3C6EBCC976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85260" y="3363072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858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25" name="Freeform: Shape 2324">
                <a:extLst>
                  <a:ext uri="{FF2B5EF4-FFF2-40B4-BE49-F238E27FC236}">
                    <a16:creationId xmlns:a16="http://schemas.microsoft.com/office/drawing/2014/main" id="{922F2BA9-9373-465D-8F24-F58DB9B1B74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444410" y="3363074"/>
                <a:ext cx="14096" cy="14097"/>
              </a:xfrm>
              <a:custGeom>
                <a:avLst/>
                <a:gdLst>
                  <a:gd name="connsiteX0" fmla="*/ 14097 w 14096"/>
                  <a:gd name="connsiteY0" fmla="*/ 7048 h 14097"/>
                  <a:gd name="connsiteX1" fmla="*/ 7048 w 14096"/>
                  <a:gd name="connsiteY1" fmla="*/ 14097 h 14097"/>
                  <a:gd name="connsiteX2" fmla="*/ 0 w 14096"/>
                  <a:gd name="connsiteY2" fmla="*/ 7048 h 14097"/>
                  <a:gd name="connsiteX3" fmla="*/ 7048 w 14096"/>
                  <a:gd name="connsiteY3" fmla="*/ 0 h 14097"/>
                  <a:gd name="connsiteX4" fmla="*/ 14097 w 14096"/>
                  <a:gd name="connsiteY4" fmla="*/ 7048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26" name="Freeform: Shape 2325">
                <a:extLst>
                  <a:ext uri="{FF2B5EF4-FFF2-40B4-BE49-F238E27FC236}">
                    <a16:creationId xmlns:a16="http://schemas.microsoft.com/office/drawing/2014/main" id="{4FAD72B3-1B8B-4B05-B201-419A776FB7C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148469" y="3422225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27" name="Freeform: Shape 2326">
                <a:extLst>
                  <a:ext uri="{FF2B5EF4-FFF2-40B4-BE49-F238E27FC236}">
                    <a16:creationId xmlns:a16="http://schemas.microsoft.com/office/drawing/2014/main" id="{AC81E68B-1417-445D-9B51-60A0F91E5BA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07620" y="3422225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28" name="Freeform: Shape 2327">
                <a:extLst>
                  <a:ext uri="{FF2B5EF4-FFF2-40B4-BE49-F238E27FC236}">
                    <a16:creationId xmlns:a16="http://schemas.microsoft.com/office/drawing/2014/main" id="{7D5A9E27-E07F-4466-9021-D25D85CDC97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66865" y="3422225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9 w 14096"/>
                  <a:gd name="connsiteY1" fmla="*/ 14097 h 14096"/>
                  <a:gd name="connsiteX2" fmla="*/ 0 w 14096"/>
                  <a:gd name="connsiteY2" fmla="*/ 7048 h 14096"/>
                  <a:gd name="connsiteX3" fmla="*/ 7049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859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29" name="Freeform: Shape 2328">
                <a:extLst>
                  <a:ext uri="{FF2B5EF4-FFF2-40B4-BE49-F238E27FC236}">
                    <a16:creationId xmlns:a16="http://schemas.microsoft.com/office/drawing/2014/main" id="{CF5DC41D-2B9C-4659-9F3E-C3A2BDE8BC4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26014" y="3422225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30" name="Freeform: Shape 2329">
                <a:extLst>
                  <a:ext uri="{FF2B5EF4-FFF2-40B4-BE49-F238E27FC236}">
                    <a16:creationId xmlns:a16="http://schemas.microsoft.com/office/drawing/2014/main" id="{5AA3263F-DADF-4BDD-82AC-F44BC4FE0FD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85260" y="3422225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858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31" name="Freeform: Shape 2330">
                <a:extLst>
                  <a:ext uri="{FF2B5EF4-FFF2-40B4-BE49-F238E27FC236}">
                    <a16:creationId xmlns:a16="http://schemas.microsoft.com/office/drawing/2014/main" id="{8999662B-626A-4D98-920C-CDA407F83B5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444410" y="3422224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32" name="Freeform: Shape 2331">
                <a:extLst>
                  <a:ext uri="{FF2B5EF4-FFF2-40B4-BE49-F238E27FC236}">
                    <a16:creationId xmlns:a16="http://schemas.microsoft.com/office/drawing/2014/main" id="{D6C410A6-2F1A-4222-8D50-2781C5D7E5B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34038" y="3481374"/>
                <a:ext cx="14192" cy="14096"/>
              </a:xfrm>
              <a:custGeom>
                <a:avLst/>
                <a:gdLst>
                  <a:gd name="connsiteX0" fmla="*/ 14192 w 14192"/>
                  <a:gd name="connsiteY0" fmla="*/ 7049 h 14096"/>
                  <a:gd name="connsiteX1" fmla="*/ 7144 w 14192"/>
                  <a:gd name="connsiteY1" fmla="*/ 14097 h 14096"/>
                  <a:gd name="connsiteX2" fmla="*/ 0 w 14192"/>
                  <a:gd name="connsiteY2" fmla="*/ 7049 h 14096"/>
                  <a:gd name="connsiteX3" fmla="*/ 7049 w 14192"/>
                  <a:gd name="connsiteY3" fmla="*/ 0 h 14096"/>
                  <a:gd name="connsiteX4" fmla="*/ 14192 w 14192"/>
                  <a:gd name="connsiteY4" fmla="*/ 7049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6">
                    <a:moveTo>
                      <a:pt x="14192" y="7049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1049"/>
                      <a:pt x="0" y="7049"/>
                    </a:cubicBezTo>
                    <a:cubicBezTo>
                      <a:pt x="0" y="3048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33" name="Freeform: Shape 2332">
                <a:extLst>
                  <a:ext uri="{FF2B5EF4-FFF2-40B4-BE49-F238E27FC236}">
                    <a16:creationId xmlns:a16="http://schemas.microsoft.com/office/drawing/2014/main" id="{9221CD39-A736-45F1-92AA-8533C1D2772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93283" y="3481374"/>
                <a:ext cx="14097" cy="14097"/>
              </a:xfrm>
              <a:custGeom>
                <a:avLst/>
                <a:gdLst>
                  <a:gd name="connsiteX0" fmla="*/ 14097 w 14097"/>
                  <a:gd name="connsiteY0" fmla="*/ 7049 h 14097"/>
                  <a:gd name="connsiteX1" fmla="*/ 7049 w 14097"/>
                  <a:gd name="connsiteY1" fmla="*/ 14097 h 14097"/>
                  <a:gd name="connsiteX2" fmla="*/ 0 w 14097"/>
                  <a:gd name="connsiteY2" fmla="*/ 7049 h 14097"/>
                  <a:gd name="connsiteX3" fmla="*/ 7049 w 14097"/>
                  <a:gd name="connsiteY3" fmla="*/ 0 h 14097"/>
                  <a:gd name="connsiteX4" fmla="*/ 14097 w 14097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7">
                    <a:moveTo>
                      <a:pt x="14097" y="7049"/>
                    </a:moveTo>
                    <a:cubicBezTo>
                      <a:pt x="14097" y="10941"/>
                      <a:pt x="10941" y="14097"/>
                      <a:pt x="7049" y="14097"/>
                    </a:cubicBezTo>
                    <a:cubicBezTo>
                      <a:pt x="3156" y="14097"/>
                      <a:pt x="0" y="10941"/>
                      <a:pt x="0" y="7049"/>
                    </a:cubicBezTo>
                    <a:cubicBezTo>
                      <a:pt x="0" y="3156"/>
                      <a:pt x="3156" y="0"/>
                      <a:pt x="7049" y="0"/>
                    </a:cubicBezTo>
                    <a:cubicBezTo>
                      <a:pt x="10941" y="0"/>
                      <a:pt x="14097" y="3156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34" name="Freeform: Shape 2333">
                <a:extLst>
                  <a:ext uri="{FF2B5EF4-FFF2-40B4-BE49-F238E27FC236}">
                    <a16:creationId xmlns:a16="http://schemas.microsoft.com/office/drawing/2014/main" id="{B3025FBC-7A41-410A-AC63-DD483277D26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852433" y="3481374"/>
                <a:ext cx="14096" cy="14096"/>
              </a:xfrm>
              <a:custGeom>
                <a:avLst/>
                <a:gdLst>
                  <a:gd name="connsiteX0" fmla="*/ 14097 w 14096"/>
                  <a:gd name="connsiteY0" fmla="*/ 7049 h 14096"/>
                  <a:gd name="connsiteX1" fmla="*/ 7048 w 14096"/>
                  <a:gd name="connsiteY1" fmla="*/ 14097 h 14096"/>
                  <a:gd name="connsiteX2" fmla="*/ 0 w 14096"/>
                  <a:gd name="connsiteY2" fmla="*/ 7049 h 14096"/>
                  <a:gd name="connsiteX3" fmla="*/ 7048 w 14096"/>
                  <a:gd name="connsiteY3" fmla="*/ 0 h 14096"/>
                  <a:gd name="connsiteX4" fmla="*/ 14097 w 14096"/>
                  <a:gd name="connsiteY4" fmla="*/ 7049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35" name="Freeform: Shape 2334">
                <a:extLst>
                  <a:ext uri="{FF2B5EF4-FFF2-40B4-BE49-F238E27FC236}">
                    <a16:creationId xmlns:a16="http://schemas.microsoft.com/office/drawing/2014/main" id="{09A5D562-F236-406C-A6FF-163F8FE2906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11678" y="3481374"/>
                <a:ext cx="14096" cy="14096"/>
              </a:xfrm>
              <a:custGeom>
                <a:avLst/>
                <a:gdLst>
                  <a:gd name="connsiteX0" fmla="*/ 14097 w 14096"/>
                  <a:gd name="connsiteY0" fmla="*/ 7049 h 14096"/>
                  <a:gd name="connsiteX1" fmla="*/ 7048 w 14096"/>
                  <a:gd name="connsiteY1" fmla="*/ 14097 h 14096"/>
                  <a:gd name="connsiteX2" fmla="*/ 0 w 14096"/>
                  <a:gd name="connsiteY2" fmla="*/ 7049 h 14096"/>
                  <a:gd name="connsiteX3" fmla="*/ 7048 w 14096"/>
                  <a:gd name="connsiteY3" fmla="*/ 0 h 14096"/>
                  <a:gd name="connsiteX4" fmla="*/ 14097 w 14096"/>
                  <a:gd name="connsiteY4" fmla="*/ 7049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36" name="Freeform: Shape 2335">
                <a:extLst>
                  <a:ext uri="{FF2B5EF4-FFF2-40B4-BE49-F238E27FC236}">
                    <a16:creationId xmlns:a16="http://schemas.microsoft.com/office/drawing/2014/main" id="{98086E1B-8B11-4A2D-BB70-33C51E4762D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70828" y="3481374"/>
                <a:ext cx="14096" cy="14096"/>
              </a:xfrm>
              <a:custGeom>
                <a:avLst/>
                <a:gdLst>
                  <a:gd name="connsiteX0" fmla="*/ 14097 w 14096"/>
                  <a:gd name="connsiteY0" fmla="*/ 7049 h 14096"/>
                  <a:gd name="connsiteX1" fmla="*/ 7048 w 14096"/>
                  <a:gd name="connsiteY1" fmla="*/ 14097 h 14096"/>
                  <a:gd name="connsiteX2" fmla="*/ 0 w 14096"/>
                  <a:gd name="connsiteY2" fmla="*/ 7049 h 14096"/>
                  <a:gd name="connsiteX3" fmla="*/ 7048 w 14096"/>
                  <a:gd name="connsiteY3" fmla="*/ 0 h 14096"/>
                  <a:gd name="connsiteX4" fmla="*/ 14097 w 14096"/>
                  <a:gd name="connsiteY4" fmla="*/ 7049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37" name="Freeform: Shape 2336">
                <a:extLst>
                  <a:ext uri="{FF2B5EF4-FFF2-40B4-BE49-F238E27FC236}">
                    <a16:creationId xmlns:a16="http://schemas.microsoft.com/office/drawing/2014/main" id="{7B908F0B-B32A-46B3-8587-82EC271B8C5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30074" y="3481374"/>
                <a:ext cx="14097" cy="14097"/>
              </a:xfrm>
              <a:custGeom>
                <a:avLst/>
                <a:gdLst>
                  <a:gd name="connsiteX0" fmla="*/ 14097 w 14097"/>
                  <a:gd name="connsiteY0" fmla="*/ 7049 h 14097"/>
                  <a:gd name="connsiteX1" fmla="*/ 7049 w 14097"/>
                  <a:gd name="connsiteY1" fmla="*/ 14097 h 14097"/>
                  <a:gd name="connsiteX2" fmla="*/ 0 w 14097"/>
                  <a:gd name="connsiteY2" fmla="*/ 7049 h 14097"/>
                  <a:gd name="connsiteX3" fmla="*/ 7049 w 14097"/>
                  <a:gd name="connsiteY3" fmla="*/ 0 h 14097"/>
                  <a:gd name="connsiteX4" fmla="*/ 14097 w 14097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7">
                    <a:moveTo>
                      <a:pt x="14097" y="7049"/>
                    </a:moveTo>
                    <a:cubicBezTo>
                      <a:pt x="14097" y="10941"/>
                      <a:pt x="10941" y="14097"/>
                      <a:pt x="7049" y="14097"/>
                    </a:cubicBezTo>
                    <a:cubicBezTo>
                      <a:pt x="3156" y="14097"/>
                      <a:pt x="0" y="10941"/>
                      <a:pt x="0" y="7049"/>
                    </a:cubicBezTo>
                    <a:cubicBezTo>
                      <a:pt x="0" y="3156"/>
                      <a:pt x="3156" y="0"/>
                      <a:pt x="7049" y="0"/>
                    </a:cubicBezTo>
                    <a:cubicBezTo>
                      <a:pt x="10941" y="0"/>
                      <a:pt x="14097" y="3156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38" name="Freeform: Shape 2337">
                <a:extLst>
                  <a:ext uri="{FF2B5EF4-FFF2-40B4-BE49-F238E27FC236}">
                    <a16:creationId xmlns:a16="http://schemas.microsoft.com/office/drawing/2014/main" id="{B2687ECF-D561-41B0-AD3C-7F627A412B8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89224" y="3481374"/>
                <a:ext cx="14096" cy="14096"/>
              </a:xfrm>
              <a:custGeom>
                <a:avLst/>
                <a:gdLst>
                  <a:gd name="connsiteX0" fmla="*/ 14097 w 14096"/>
                  <a:gd name="connsiteY0" fmla="*/ 7049 h 14096"/>
                  <a:gd name="connsiteX1" fmla="*/ 7048 w 14096"/>
                  <a:gd name="connsiteY1" fmla="*/ 14097 h 14096"/>
                  <a:gd name="connsiteX2" fmla="*/ 0 w 14096"/>
                  <a:gd name="connsiteY2" fmla="*/ 7049 h 14096"/>
                  <a:gd name="connsiteX3" fmla="*/ 7048 w 14096"/>
                  <a:gd name="connsiteY3" fmla="*/ 0 h 14096"/>
                  <a:gd name="connsiteX4" fmla="*/ 14097 w 14096"/>
                  <a:gd name="connsiteY4" fmla="*/ 7049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39" name="Freeform: Shape 2338">
                <a:extLst>
                  <a:ext uri="{FF2B5EF4-FFF2-40B4-BE49-F238E27FC236}">
                    <a16:creationId xmlns:a16="http://schemas.microsoft.com/office/drawing/2014/main" id="{F7F6218A-89E1-41D8-8C8C-6CF0F70F50A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34038" y="3540620"/>
                <a:ext cx="14192" cy="14096"/>
              </a:xfrm>
              <a:custGeom>
                <a:avLst/>
                <a:gdLst>
                  <a:gd name="connsiteX0" fmla="*/ 14192 w 14192"/>
                  <a:gd name="connsiteY0" fmla="*/ 7048 h 14096"/>
                  <a:gd name="connsiteX1" fmla="*/ 7144 w 14192"/>
                  <a:gd name="connsiteY1" fmla="*/ 14097 h 14096"/>
                  <a:gd name="connsiteX2" fmla="*/ 0 w 14192"/>
                  <a:gd name="connsiteY2" fmla="*/ 7048 h 14096"/>
                  <a:gd name="connsiteX3" fmla="*/ 7049 w 14192"/>
                  <a:gd name="connsiteY3" fmla="*/ 0 h 14096"/>
                  <a:gd name="connsiteX4" fmla="*/ 14192 w 14192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6">
                    <a:moveTo>
                      <a:pt x="14192" y="7048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40" name="Freeform: Shape 2339">
                <a:extLst>
                  <a:ext uri="{FF2B5EF4-FFF2-40B4-BE49-F238E27FC236}">
                    <a16:creationId xmlns:a16="http://schemas.microsoft.com/office/drawing/2014/main" id="{CAFE4E14-C851-4334-9F44-DFD70DD46D1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93283" y="3540620"/>
                <a:ext cx="14097" cy="14097"/>
              </a:xfrm>
              <a:custGeom>
                <a:avLst/>
                <a:gdLst>
                  <a:gd name="connsiteX0" fmla="*/ 14097 w 14097"/>
                  <a:gd name="connsiteY0" fmla="*/ 7048 h 14097"/>
                  <a:gd name="connsiteX1" fmla="*/ 7049 w 14097"/>
                  <a:gd name="connsiteY1" fmla="*/ 14097 h 14097"/>
                  <a:gd name="connsiteX2" fmla="*/ 0 w 14097"/>
                  <a:gd name="connsiteY2" fmla="*/ 7048 h 14097"/>
                  <a:gd name="connsiteX3" fmla="*/ 7049 w 14097"/>
                  <a:gd name="connsiteY3" fmla="*/ 0 h 14097"/>
                  <a:gd name="connsiteX4" fmla="*/ 14097 w 14097"/>
                  <a:gd name="connsiteY4" fmla="*/ 7048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7">
                    <a:moveTo>
                      <a:pt x="14097" y="7048"/>
                    </a:moveTo>
                    <a:cubicBezTo>
                      <a:pt x="14097" y="10941"/>
                      <a:pt x="10941" y="14097"/>
                      <a:pt x="7049" y="14097"/>
                    </a:cubicBezTo>
                    <a:cubicBezTo>
                      <a:pt x="3156" y="14097"/>
                      <a:pt x="0" y="10941"/>
                      <a:pt x="0" y="7048"/>
                    </a:cubicBezTo>
                    <a:cubicBezTo>
                      <a:pt x="0" y="3156"/>
                      <a:pt x="3156" y="0"/>
                      <a:pt x="7049" y="0"/>
                    </a:cubicBezTo>
                    <a:cubicBezTo>
                      <a:pt x="10941" y="0"/>
                      <a:pt x="14097" y="3156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41" name="Freeform: Shape 2340">
                <a:extLst>
                  <a:ext uri="{FF2B5EF4-FFF2-40B4-BE49-F238E27FC236}">
                    <a16:creationId xmlns:a16="http://schemas.microsoft.com/office/drawing/2014/main" id="{7011BCD2-D4B9-4726-8FF7-FF4B12983A9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852433" y="3540620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42" name="Freeform: Shape 2341">
                <a:extLst>
                  <a:ext uri="{FF2B5EF4-FFF2-40B4-BE49-F238E27FC236}">
                    <a16:creationId xmlns:a16="http://schemas.microsoft.com/office/drawing/2014/main" id="{D21E20DA-52FD-41FC-AB37-5468D9F208E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11678" y="3540620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43" name="Freeform: Shape 2342">
                <a:extLst>
                  <a:ext uri="{FF2B5EF4-FFF2-40B4-BE49-F238E27FC236}">
                    <a16:creationId xmlns:a16="http://schemas.microsoft.com/office/drawing/2014/main" id="{69EB0F03-97F9-4207-9552-FD5F92185E2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70828" y="3540620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44" name="Freeform: Shape 2343">
                <a:extLst>
                  <a:ext uri="{FF2B5EF4-FFF2-40B4-BE49-F238E27FC236}">
                    <a16:creationId xmlns:a16="http://schemas.microsoft.com/office/drawing/2014/main" id="{F1675131-367D-4E22-8170-BE1BCA565B4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30074" y="3540620"/>
                <a:ext cx="14097" cy="14097"/>
              </a:xfrm>
              <a:custGeom>
                <a:avLst/>
                <a:gdLst>
                  <a:gd name="connsiteX0" fmla="*/ 14097 w 14097"/>
                  <a:gd name="connsiteY0" fmla="*/ 7048 h 14097"/>
                  <a:gd name="connsiteX1" fmla="*/ 7049 w 14097"/>
                  <a:gd name="connsiteY1" fmla="*/ 14097 h 14097"/>
                  <a:gd name="connsiteX2" fmla="*/ 0 w 14097"/>
                  <a:gd name="connsiteY2" fmla="*/ 7048 h 14097"/>
                  <a:gd name="connsiteX3" fmla="*/ 7049 w 14097"/>
                  <a:gd name="connsiteY3" fmla="*/ 0 h 14097"/>
                  <a:gd name="connsiteX4" fmla="*/ 14097 w 14097"/>
                  <a:gd name="connsiteY4" fmla="*/ 7048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7">
                    <a:moveTo>
                      <a:pt x="14097" y="7048"/>
                    </a:moveTo>
                    <a:cubicBezTo>
                      <a:pt x="14097" y="10941"/>
                      <a:pt x="10941" y="14097"/>
                      <a:pt x="7049" y="14097"/>
                    </a:cubicBezTo>
                    <a:cubicBezTo>
                      <a:pt x="3156" y="14097"/>
                      <a:pt x="0" y="10941"/>
                      <a:pt x="0" y="7048"/>
                    </a:cubicBezTo>
                    <a:cubicBezTo>
                      <a:pt x="0" y="3156"/>
                      <a:pt x="3156" y="0"/>
                      <a:pt x="7049" y="0"/>
                    </a:cubicBezTo>
                    <a:cubicBezTo>
                      <a:pt x="10941" y="0"/>
                      <a:pt x="14097" y="3156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45" name="Freeform: Shape 2344">
                <a:extLst>
                  <a:ext uri="{FF2B5EF4-FFF2-40B4-BE49-F238E27FC236}">
                    <a16:creationId xmlns:a16="http://schemas.microsoft.com/office/drawing/2014/main" id="{8CA3664D-20A4-4FCC-9CD3-E7A452C5B4B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89224" y="3540620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46" name="Freeform: Shape 2345">
                <a:extLst>
                  <a:ext uri="{FF2B5EF4-FFF2-40B4-BE49-F238E27FC236}">
                    <a16:creationId xmlns:a16="http://schemas.microsoft.com/office/drawing/2014/main" id="{A9515CFE-D1C5-4594-A572-DB2235C694B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34038" y="3599770"/>
                <a:ext cx="14192" cy="14096"/>
              </a:xfrm>
              <a:custGeom>
                <a:avLst/>
                <a:gdLst>
                  <a:gd name="connsiteX0" fmla="*/ 14192 w 14192"/>
                  <a:gd name="connsiteY0" fmla="*/ 7048 h 14096"/>
                  <a:gd name="connsiteX1" fmla="*/ 7144 w 14192"/>
                  <a:gd name="connsiteY1" fmla="*/ 14097 h 14096"/>
                  <a:gd name="connsiteX2" fmla="*/ 0 w 14192"/>
                  <a:gd name="connsiteY2" fmla="*/ 7048 h 14096"/>
                  <a:gd name="connsiteX3" fmla="*/ 7049 w 14192"/>
                  <a:gd name="connsiteY3" fmla="*/ 0 h 14096"/>
                  <a:gd name="connsiteX4" fmla="*/ 14192 w 14192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6">
                    <a:moveTo>
                      <a:pt x="14192" y="7048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47" name="Freeform: Shape 2346">
                <a:extLst>
                  <a:ext uri="{FF2B5EF4-FFF2-40B4-BE49-F238E27FC236}">
                    <a16:creationId xmlns:a16="http://schemas.microsoft.com/office/drawing/2014/main" id="{DCFB6755-EA85-4DA9-A570-59F500E95F4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93283" y="3599770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48" name="Freeform: Shape 2347">
                <a:extLst>
                  <a:ext uri="{FF2B5EF4-FFF2-40B4-BE49-F238E27FC236}">
                    <a16:creationId xmlns:a16="http://schemas.microsoft.com/office/drawing/2014/main" id="{824F6828-D6CE-44D4-BF48-6FA7F588623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852433" y="3599770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49" name="Freeform: Shape 2348">
                <a:extLst>
                  <a:ext uri="{FF2B5EF4-FFF2-40B4-BE49-F238E27FC236}">
                    <a16:creationId xmlns:a16="http://schemas.microsoft.com/office/drawing/2014/main" id="{97E302B6-BC6F-4DF5-B1FA-3BEE9926711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11678" y="3599770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50" name="Freeform: Shape 2349">
                <a:extLst>
                  <a:ext uri="{FF2B5EF4-FFF2-40B4-BE49-F238E27FC236}">
                    <a16:creationId xmlns:a16="http://schemas.microsoft.com/office/drawing/2014/main" id="{42327E29-F07F-4C06-A1E3-19EBCABEE38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70828" y="3599770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51" name="Freeform: Shape 2350">
                <a:extLst>
                  <a:ext uri="{FF2B5EF4-FFF2-40B4-BE49-F238E27FC236}">
                    <a16:creationId xmlns:a16="http://schemas.microsoft.com/office/drawing/2014/main" id="{1FF70127-1DB3-4507-ABD4-BE6242907A2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30073" y="3599770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8 w 14097"/>
                  <a:gd name="connsiteY1" fmla="*/ 14097 h 14096"/>
                  <a:gd name="connsiteX2" fmla="*/ 0 w 14097"/>
                  <a:gd name="connsiteY2" fmla="*/ 7048 h 14096"/>
                  <a:gd name="connsiteX3" fmla="*/ 7048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52" name="Freeform: Shape 2351">
                <a:extLst>
                  <a:ext uri="{FF2B5EF4-FFF2-40B4-BE49-F238E27FC236}">
                    <a16:creationId xmlns:a16="http://schemas.microsoft.com/office/drawing/2014/main" id="{9655D743-D6D1-4AAF-8644-B7B60533086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89224" y="3599770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53" name="Freeform: Shape 2352">
                <a:extLst>
                  <a:ext uri="{FF2B5EF4-FFF2-40B4-BE49-F238E27FC236}">
                    <a16:creationId xmlns:a16="http://schemas.microsoft.com/office/drawing/2014/main" id="{AEB3D1EA-07D1-4406-BF5A-AEA41D7D216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34037" y="3659014"/>
                <a:ext cx="14192" cy="14096"/>
              </a:xfrm>
              <a:custGeom>
                <a:avLst/>
                <a:gdLst>
                  <a:gd name="connsiteX0" fmla="*/ 14192 w 14192"/>
                  <a:gd name="connsiteY0" fmla="*/ 7048 h 14096"/>
                  <a:gd name="connsiteX1" fmla="*/ 7144 w 14192"/>
                  <a:gd name="connsiteY1" fmla="*/ 14097 h 14096"/>
                  <a:gd name="connsiteX2" fmla="*/ 0 w 14192"/>
                  <a:gd name="connsiteY2" fmla="*/ 7048 h 14096"/>
                  <a:gd name="connsiteX3" fmla="*/ 7049 w 14192"/>
                  <a:gd name="connsiteY3" fmla="*/ 0 h 14096"/>
                  <a:gd name="connsiteX4" fmla="*/ 14192 w 14192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6">
                    <a:moveTo>
                      <a:pt x="14192" y="7048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54" name="Freeform: Shape 2353">
                <a:extLst>
                  <a:ext uri="{FF2B5EF4-FFF2-40B4-BE49-F238E27FC236}">
                    <a16:creationId xmlns:a16="http://schemas.microsoft.com/office/drawing/2014/main" id="{0DFB99DC-1A5F-455D-9AD5-B84298D1CBA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93282" y="3659014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55" name="Freeform: Shape 2354">
                <a:extLst>
                  <a:ext uri="{FF2B5EF4-FFF2-40B4-BE49-F238E27FC236}">
                    <a16:creationId xmlns:a16="http://schemas.microsoft.com/office/drawing/2014/main" id="{30CD14F4-787A-4CB1-87CB-FD4A2881668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852432" y="3659014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56" name="Freeform: Shape 2355">
                <a:extLst>
                  <a:ext uri="{FF2B5EF4-FFF2-40B4-BE49-F238E27FC236}">
                    <a16:creationId xmlns:a16="http://schemas.microsoft.com/office/drawing/2014/main" id="{A23CE74A-BDFD-4B56-84CA-734581FCF2A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11678" y="3659014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57" name="Freeform: Shape 2356">
                <a:extLst>
                  <a:ext uri="{FF2B5EF4-FFF2-40B4-BE49-F238E27FC236}">
                    <a16:creationId xmlns:a16="http://schemas.microsoft.com/office/drawing/2014/main" id="{9E4FE61F-77E6-40E1-97B9-2B88B7CE9C2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70828" y="3659014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58" name="Freeform: Shape 2357">
                <a:extLst>
                  <a:ext uri="{FF2B5EF4-FFF2-40B4-BE49-F238E27FC236}">
                    <a16:creationId xmlns:a16="http://schemas.microsoft.com/office/drawing/2014/main" id="{3C5471DE-7760-4942-9752-D8676B2BED1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30073" y="3659014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8 w 14097"/>
                  <a:gd name="connsiteY1" fmla="*/ 14097 h 14096"/>
                  <a:gd name="connsiteX2" fmla="*/ 0 w 14097"/>
                  <a:gd name="connsiteY2" fmla="*/ 7048 h 14096"/>
                  <a:gd name="connsiteX3" fmla="*/ 7048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59" name="Freeform: Shape 2358">
                <a:extLst>
                  <a:ext uri="{FF2B5EF4-FFF2-40B4-BE49-F238E27FC236}">
                    <a16:creationId xmlns:a16="http://schemas.microsoft.com/office/drawing/2014/main" id="{AFC6266D-DA02-4614-88F2-7077DCC2919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89224" y="3659014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60" name="Freeform: Shape 2359">
                <a:extLst>
                  <a:ext uri="{FF2B5EF4-FFF2-40B4-BE49-F238E27FC236}">
                    <a16:creationId xmlns:a16="http://schemas.microsoft.com/office/drawing/2014/main" id="{AE1A43A2-78D9-4279-B715-FED7BD949D5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34039" y="3718165"/>
                <a:ext cx="14192" cy="14096"/>
              </a:xfrm>
              <a:custGeom>
                <a:avLst/>
                <a:gdLst>
                  <a:gd name="connsiteX0" fmla="*/ 14192 w 14192"/>
                  <a:gd name="connsiteY0" fmla="*/ 7048 h 14096"/>
                  <a:gd name="connsiteX1" fmla="*/ 7144 w 14192"/>
                  <a:gd name="connsiteY1" fmla="*/ 14097 h 14096"/>
                  <a:gd name="connsiteX2" fmla="*/ 0 w 14192"/>
                  <a:gd name="connsiteY2" fmla="*/ 7048 h 14096"/>
                  <a:gd name="connsiteX3" fmla="*/ 7049 w 14192"/>
                  <a:gd name="connsiteY3" fmla="*/ 0 h 14096"/>
                  <a:gd name="connsiteX4" fmla="*/ 14192 w 14192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6">
                    <a:moveTo>
                      <a:pt x="14192" y="7048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61" name="Freeform: Shape 2360">
                <a:extLst>
                  <a:ext uri="{FF2B5EF4-FFF2-40B4-BE49-F238E27FC236}">
                    <a16:creationId xmlns:a16="http://schemas.microsoft.com/office/drawing/2014/main" id="{A2B18DEA-1741-42E2-9097-7B5DE001832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93284" y="3718165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62" name="Freeform: Shape 2361">
                <a:extLst>
                  <a:ext uri="{FF2B5EF4-FFF2-40B4-BE49-F238E27FC236}">
                    <a16:creationId xmlns:a16="http://schemas.microsoft.com/office/drawing/2014/main" id="{A78E9B74-5DCA-4B60-89A6-2B3A85E24AE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852434" y="3718165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63" name="Freeform: Shape 2362">
                <a:extLst>
                  <a:ext uri="{FF2B5EF4-FFF2-40B4-BE49-F238E27FC236}">
                    <a16:creationId xmlns:a16="http://schemas.microsoft.com/office/drawing/2014/main" id="{057B4547-96DD-4BA0-994D-C76DE93AD39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11679" y="3718165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64" name="Freeform: Shape 2363">
                <a:extLst>
                  <a:ext uri="{FF2B5EF4-FFF2-40B4-BE49-F238E27FC236}">
                    <a16:creationId xmlns:a16="http://schemas.microsoft.com/office/drawing/2014/main" id="{30454D66-4E7A-44FE-9822-3D34133AB34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70829" y="3718165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65" name="Freeform: Shape 2364">
                <a:extLst>
                  <a:ext uri="{FF2B5EF4-FFF2-40B4-BE49-F238E27FC236}">
                    <a16:creationId xmlns:a16="http://schemas.microsoft.com/office/drawing/2014/main" id="{29051627-5724-440D-8B81-D4F83BE986D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30074" y="3718165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8 w 14097"/>
                  <a:gd name="connsiteY1" fmla="*/ 14097 h 14096"/>
                  <a:gd name="connsiteX2" fmla="*/ 0 w 14097"/>
                  <a:gd name="connsiteY2" fmla="*/ 7048 h 14096"/>
                  <a:gd name="connsiteX3" fmla="*/ 7048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66" name="Freeform: Shape 2365">
                <a:extLst>
                  <a:ext uri="{FF2B5EF4-FFF2-40B4-BE49-F238E27FC236}">
                    <a16:creationId xmlns:a16="http://schemas.microsoft.com/office/drawing/2014/main" id="{38507626-34D1-4BBF-B9EF-BDE8BBBFD6C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89225" y="3718165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67" name="Freeform: Shape 2366">
                <a:extLst>
                  <a:ext uri="{FF2B5EF4-FFF2-40B4-BE49-F238E27FC236}">
                    <a16:creationId xmlns:a16="http://schemas.microsoft.com/office/drawing/2014/main" id="{209CB8E9-BC41-4D95-B65F-8285256ADF8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34040" y="3777410"/>
                <a:ext cx="14192" cy="14096"/>
              </a:xfrm>
              <a:custGeom>
                <a:avLst/>
                <a:gdLst>
                  <a:gd name="connsiteX0" fmla="*/ 14192 w 14192"/>
                  <a:gd name="connsiteY0" fmla="*/ 7048 h 14096"/>
                  <a:gd name="connsiteX1" fmla="*/ 7144 w 14192"/>
                  <a:gd name="connsiteY1" fmla="*/ 14097 h 14096"/>
                  <a:gd name="connsiteX2" fmla="*/ 0 w 14192"/>
                  <a:gd name="connsiteY2" fmla="*/ 7048 h 14096"/>
                  <a:gd name="connsiteX3" fmla="*/ 7049 w 14192"/>
                  <a:gd name="connsiteY3" fmla="*/ 0 h 14096"/>
                  <a:gd name="connsiteX4" fmla="*/ 14192 w 14192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6">
                    <a:moveTo>
                      <a:pt x="14192" y="7048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68" name="Freeform: Shape 2367">
                <a:extLst>
                  <a:ext uri="{FF2B5EF4-FFF2-40B4-BE49-F238E27FC236}">
                    <a16:creationId xmlns:a16="http://schemas.microsoft.com/office/drawing/2014/main" id="{FB597DBE-D5A0-45B1-A659-8452BF04ABD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93285" y="3777410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41"/>
                      <a:pt x="10941" y="14097"/>
                      <a:pt x="7049" y="14097"/>
                    </a:cubicBezTo>
                    <a:cubicBezTo>
                      <a:pt x="3156" y="14097"/>
                      <a:pt x="0" y="10941"/>
                      <a:pt x="0" y="7048"/>
                    </a:cubicBezTo>
                    <a:cubicBezTo>
                      <a:pt x="0" y="3156"/>
                      <a:pt x="3156" y="0"/>
                      <a:pt x="7049" y="0"/>
                    </a:cubicBezTo>
                    <a:cubicBezTo>
                      <a:pt x="10941" y="0"/>
                      <a:pt x="14097" y="3156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69" name="Freeform: Shape 2368">
                <a:extLst>
                  <a:ext uri="{FF2B5EF4-FFF2-40B4-BE49-F238E27FC236}">
                    <a16:creationId xmlns:a16="http://schemas.microsoft.com/office/drawing/2014/main" id="{053D2250-26AE-4ED4-8644-0A23D1CBCCE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852436" y="3777408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70" name="Freeform: Shape 2369">
                <a:extLst>
                  <a:ext uri="{FF2B5EF4-FFF2-40B4-BE49-F238E27FC236}">
                    <a16:creationId xmlns:a16="http://schemas.microsoft.com/office/drawing/2014/main" id="{932173CC-8796-4913-BFB5-DEABBA85533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11683" y="3777408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71" name="Freeform: Shape 2370">
                <a:extLst>
                  <a:ext uri="{FF2B5EF4-FFF2-40B4-BE49-F238E27FC236}">
                    <a16:creationId xmlns:a16="http://schemas.microsoft.com/office/drawing/2014/main" id="{79FC0C90-AECD-45F4-8BAD-CA3DAC393CC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70835" y="3777408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72" name="Freeform: Shape 2371">
                <a:extLst>
                  <a:ext uri="{FF2B5EF4-FFF2-40B4-BE49-F238E27FC236}">
                    <a16:creationId xmlns:a16="http://schemas.microsoft.com/office/drawing/2014/main" id="{9475113E-1AC5-4621-A394-9D0657FC01F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30082" y="3777410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41"/>
                      <a:pt x="10941" y="14097"/>
                      <a:pt x="7049" y="14097"/>
                    </a:cubicBezTo>
                    <a:cubicBezTo>
                      <a:pt x="3156" y="14097"/>
                      <a:pt x="0" y="10941"/>
                      <a:pt x="0" y="7048"/>
                    </a:cubicBezTo>
                    <a:cubicBezTo>
                      <a:pt x="0" y="3156"/>
                      <a:pt x="3156" y="0"/>
                      <a:pt x="7049" y="0"/>
                    </a:cubicBezTo>
                    <a:cubicBezTo>
                      <a:pt x="10941" y="0"/>
                      <a:pt x="14097" y="3156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73" name="Freeform: Shape 2372">
                <a:extLst>
                  <a:ext uri="{FF2B5EF4-FFF2-40B4-BE49-F238E27FC236}">
                    <a16:creationId xmlns:a16="http://schemas.microsoft.com/office/drawing/2014/main" id="{EF8491AB-6DD8-4293-B4D7-550388F1BB6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89231" y="3777408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74" name="Freeform: Shape 2373">
                <a:extLst>
                  <a:ext uri="{FF2B5EF4-FFF2-40B4-BE49-F238E27FC236}">
                    <a16:creationId xmlns:a16="http://schemas.microsoft.com/office/drawing/2014/main" id="{1851A60B-8BBD-4C38-9143-0AF1DC78368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148476" y="3481374"/>
                <a:ext cx="14097" cy="14096"/>
              </a:xfrm>
              <a:custGeom>
                <a:avLst/>
                <a:gdLst>
                  <a:gd name="connsiteX0" fmla="*/ 14097 w 14097"/>
                  <a:gd name="connsiteY0" fmla="*/ 7049 h 14096"/>
                  <a:gd name="connsiteX1" fmla="*/ 7049 w 14097"/>
                  <a:gd name="connsiteY1" fmla="*/ 14097 h 14096"/>
                  <a:gd name="connsiteX2" fmla="*/ 0 w 14097"/>
                  <a:gd name="connsiteY2" fmla="*/ 7049 h 14096"/>
                  <a:gd name="connsiteX3" fmla="*/ 7049 w 14097"/>
                  <a:gd name="connsiteY3" fmla="*/ 0 h 14096"/>
                  <a:gd name="connsiteX4" fmla="*/ 14097 w 14097"/>
                  <a:gd name="connsiteY4" fmla="*/ 7049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75" name="Freeform: Shape 2374">
                <a:extLst>
                  <a:ext uri="{FF2B5EF4-FFF2-40B4-BE49-F238E27FC236}">
                    <a16:creationId xmlns:a16="http://schemas.microsoft.com/office/drawing/2014/main" id="{B9810BA7-727E-4871-A866-A0CD5EE6CD7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07627" y="3481374"/>
                <a:ext cx="14096" cy="14096"/>
              </a:xfrm>
              <a:custGeom>
                <a:avLst/>
                <a:gdLst>
                  <a:gd name="connsiteX0" fmla="*/ 14097 w 14096"/>
                  <a:gd name="connsiteY0" fmla="*/ 7049 h 14096"/>
                  <a:gd name="connsiteX1" fmla="*/ 7048 w 14096"/>
                  <a:gd name="connsiteY1" fmla="*/ 14097 h 14096"/>
                  <a:gd name="connsiteX2" fmla="*/ 0 w 14096"/>
                  <a:gd name="connsiteY2" fmla="*/ 7049 h 14096"/>
                  <a:gd name="connsiteX3" fmla="*/ 7048 w 14096"/>
                  <a:gd name="connsiteY3" fmla="*/ 0 h 14096"/>
                  <a:gd name="connsiteX4" fmla="*/ 14097 w 14096"/>
                  <a:gd name="connsiteY4" fmla="*/ 7049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76" name="Freeform: Shape 2375">
                <a:extLst>
                  <a:ext uri="{FF2B5EF4-FFF2-40B4-BE49-F238E27FC236}">
                    <a16:creationId xmlns:a16="http://schemas.microsoft.com/office/drawing/2014/main" id="{E2252C24-7565-4F9E-81B7-F0385F30CB9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66872" y="3481374"/>
                <a:ext cx="14096" cy="14096"/>
              </a:xfrm>
              <a:custGeom>
                <a:avLst/>
                <a:gdLst>
                  <a:gd name="connsiteX0" fmla="*/ 14097 w 14096"/>
                  <a:gd name="connsiteY0" fmla="*/ 7049 h 14096"/>
                  <a:gd name="connsiteX1" fmla="*/ 7049 w 14096"/>
                  <a:gd name="connsiteY1" fmla="*/ 14097 h 14096"/>
                  <a:gd name="connsiteX2" fmla="*/ 0 w 14096"/>
                  <a:gd name="connsiteY2" fmla="*/ 7049 h 14096"/>
                  <a:gd name="connsiteX3" fmla="*/ 7049 w 14096"/>
                  <a:gd name="connsiteY3" fmla="*/ 0 h 14096"/>
                  <a:gd name="connsiteX4" fmla="*/ 14097 w 14096"/>
                  <a:gd name="connsiteY4" fmla="*/ 7049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859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77" name="Freeform: Shape 2376">
                <a:extLst>
                  <a:ext uri="{FF2B5EF4-FFF2-40B4-BE49-F238E27FC236}">
                    <a16:creationId xmlns:a16="http://schemas.microsoft.com/office/drawing/2014/main" id="{91095F58-4C7C-4261-AF74-4C8BEA99F8E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26022" y="3481374"/>
                <a:ext cx="14096" cy="14096"/>
              </a:xfrm>
              <a:custGeom>
                <a:avLst/>
                <a:gdLst>
                  <a:gd name="connsiteX0" fmla="*/ 14097 w 14096"/>
                  <a:gd name="connsiteY0" fmla="*/ 7049 h 14096"/>
                  <a:gd name="connsiteX1" fmla="*/ 7048 w 14096"/>
                  <a:gd name="connsiteY1" fmla="*/ 14097 h 14096"/>
                  <a:gd name="connsiteX2" fmla="*/ 0 w 14096"/>
                  <a:gd name="connsiteY2" fmla="*/ 7049 h 14096"/>
                  <a:gd name="connsiteX3" fmla="*/ 7048 w 14096"/>
                  <a:gd name="connsiteY3" fmla="*/ 0 h 14096"/>
                  <a:gd name="connsiteX4" fmla="*/ 14097 w 14096"/>
                  <a:gd name="connsiteY4" fmla="*/ 7049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78" name="Freeform: Shape 2377">
                <a:extLst>
                  <a:ext uri="{FF2B5EF4-FFF2-40B4-BE49-F238E27FC236}">
                    <a16:creationId xmlns:a16="http://schemas.microsoft.com/office/drawing/2014/main" id="{A79FED60-FFC3-4420-BB54-25D7E3D20C8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85268" y="3481374"/>
                <a:ext cx="14096" cy="14096"/>
              </a:xfrm>
              <a:custGeom>
                <a:avLst/>
                <a:gdLst>
                  <a:gd name="connsiteX0" fmla="*/ 14097 w 14096"/>
                  <a:gd name="connsiteY0" fmla="*/ 7049 h 14096"/>
                  <a:gd name="connsiteX1" fmla="*/ 7048 w 14096"/>
                  <a:gd name="connsiteY1" fmla="*/ 14097 h 14096"/>
                  <a:gd name="connsiteX2" fmla="*/ 0 w 14096"/>
                  <a:gd name="connsiteY2" fmla="*/ 7049 h 14096"/>
                  <a:gd name="connsiteX3" fmla="*/ 7048 w 14096"/>
                  <a:gd name="connsiteY3" fmla="*/ 0 h 14096"/>
                  <a:gd name="connsiteX4" fmla="*/ 14097 w 14096"/>
                  <a:gd name="connsiteY4" fmla="*/ 7049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858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79" name="Freeform: Shape 2378">
                <a:extLst>
                  <a:ext uri="{FF2B5EF4-FFF2-40B4-BE49-F238E27FC236}">
                    <a16:creationId xmlns:a16="http://schemas.microsoft.com/office/drawing/2014/main" id="{1B619CEC-F915-4E63-AF98-E4212F9F66B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444417" y="3481373"/>
                <a:ext cx="14096" cy="14097"/>
              </a:xfrm>
              <a:custGeom>
                <a:avLst/>
                <a:gdLst>
                  <a:gd name="connsiteX0" fmla="*/ 14097 w 14096"/>
                  <a:gd name="connsiteY0" fmla="*/ 7049 h 14097"/>
                  <a:gd name="connsiteX1" fmla="*/ 7048 w 14096"/>
                  <a:gd name="connsiteY1" fmla="*/ 14097 h 14097"/>
                  <a:gd name="connsiteX2" fmla="*/ 0 w 14096"/>
                  <a:gd name="connsiteY2" fmla="*/ 7049 h 14097"/>
                  <a:gd name="connsiteX3" fmla="*/ 7048 w 14096"/>
                  <a:gd name="connsiteY3" fmla="*/ 0 h 14097"/>
                  <a:gd name="connsiteX4" fmla="*/ 14097 w 14096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9"/>
                    </a:moveTo>
                    <a:cubicBezTo>
                      <a:pt x="14097" y="10941"/>
                      <a:pt x="10941" y="14097"/>
                      <a:pt x="7048" y="14097"/>
                    </a:cubicBezTo>
                    <a:cubicBezTo>
                      <a:pt x="3156" y="14097"/>
                      <a:pt x="0" y="10941"/>
                      <a:pt x="0" y="7049"/>
                    </a:cubicBezTo>
                    <a:cubicBezTo>
                      <a:pt x="0" y="3156"/>
                      <a:pt x="3156" y="0"/>
                      <a:pt x="7048" y="0"/>
                    </a:cubicBezTo>
                    <a:cubicBezTo>
                      <a:pt x="10941" y="0"/>
                      <a:pt x="14097" y="3156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80" name="Freeform: Shape 2379">
                <a:extLst>
                  <a:ext uri="{FF2B5EF4-FFF2-40B4-BE49-F238E27FC236}">
                    <a16:creationId xmlns:a16="http://schemas.microsoft.com/office/drawing/2014/main" id="{03FBB620-A91A-4FF4-B380-DC4FEC600FE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148476" y="3540622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81" name="Freeform: Shape 2380">
                <a:extLst>
                  <a:ext uri="{FF2B5EF4-FFF2-40B4-BE49-F238E27FC236}">
                    <a16:creationId xmlns:a16="http://schemas.microsoft.com/office/drawing/2014/main" id="{912F7E0D-8362-4060-BB77-EC596B279AD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07627" y="3540623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82" name="Freeform: Shape 2381">
                <a:extLst>
                  <a:ext uri="{FF2B5EF4-FFF2-40B4-BE49-F238E27FC236}">
                    <a16:creationId xmlns:a16="http://schemas.microsoft.com/office/drawing/2014/main" id="{4F11F9EE-F36A-4206-AE5B-60825B153B8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66872" y="3540626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9 w 14096"/>
                  <a:gd name="connsiteY1" fmla="*/ 14097 h 14096"/>
                  <a:gd name="connsiteX2" fmla="*/ 0 w 14096"/>
                  <a:gd name="connsiteY2" fmla="*/ 7048 h 14096"/>
                  <a:gd name="connsiteX3" fmla="*/ 7049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859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83" name="Freeform: Shape 2382">
                <a:extLst>
                  <a:ext uri="{FF2B5EF4-FFF2-40B4-BE49-F238E27FC236}">
                    <a16:creationId xmlns:a16="http://schemas.microsoft.com/office/drawing/2014/main" id="{F342A80B-ACB4-4C6F-8250-212611A28BF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26022" y="3540627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84" name="Freeform: Shape 2383">
                <a:extLst>
                  <a:ext uri="{FF2B5EF4-FFF2-40B4-BE49-F238E27FC236}">
                    <a16:creationId xmlns:a16="http://schemas.microsoft.com/office/drawing/2014/main" id="{D4EC40C9-93C0-498E-A05D-17EF46BB9B3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85268" y="3540630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858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85" name="Freeform: Shape 2384">
                <a:extLst>
                  <a:ext uri="{FF2B5EF4-FFF2-40B4-BE49-F238E27FC236}">
                    <a16:creationId xmlns:a16="http://schemas.microsoft.com/office/drawing/2014/main" id="{E42CF2F2-4895-495A-B10B-EE6C93BDBDC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444417" y="3540631"/>
                <a:ext cx="14096" cy="14097"/>
              </a:xfrm>
              <a:custGeom>
                <a:avLst/>
                <a:gdLst>
                  <a:gd name="connsiteX0" fmla="*/ 14097 w 14096"/>
                  <a:gd name="connsiteY0" fmla="*/ 7048 h 14097"/>
                  <a:gd name="connsiteX1" fmla="*/ 7048 w 14096"/>
                  <a:gd name="connsiteY1" fmla="*/ 14097 h 14097"/>
                  <a:gd name="connsiteX2" fmla="*/ 0 w 14096"/>
                  <a:gd name="connsiteY2" fmla="*/ 7048 h 14097"/>
                  <a:gd name="connsiteX3" fmla="*/ 7048 w 14096"/>
                  <a:gd name="connsiteY3" fmla="*/ 0 h 14097"/>
                  <a:gd name="connsiteX4" fmla="*/ 14097 w 14096"/>
                  <a:gd name="connsiteY4" fmla="*/ 7048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8"/>
                    </a:moveTo>
                    <a:cubicBezTo>
                      <a:pt x="14097" y="10941"/>
                      <a:pt x="10941" y="14097"/>
                      <a:pt x="7048" y="14097"/>
                    </a:cubicBezTo>
                    <a:cubicBezTo>
                      <a:pt x="3156" y="14097"/>
                      <a:pt x="0" y="10941"/>
                      <a:pt x="0" y="7048"/>
                    </a:cubicBezTo>
                    <a:cubicBezTo>
                      <a:pt x="0" y="3156"/>
                      <a:pt x="3156" y="0"/>
                      <a:pt x="7048" y="0"/>
                    </a:cubicBezTo>
                    <a:cubicBezTo>
                      <a:pt x="10941" y="0"/>
                      <a:pt x="14097" y="3156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86" name="Freeform: Shape 2385">
                <a:extLst>
                  <a:ext uri="{FF2B5EF4-FFF2-40B4-BE49-F238E27FC236}">
                    <a16:creationId xmlns:a16="http://schemas.microsoft.com/office/drawing/2014/main" id="{2AFEDFDC-CB51-46B4-8294-26B55F973A4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148476" y="3599781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87" name="Freeform: Shape 2386">
                <a:extLst>
                  <a:ext uri="{FF2B5EF4-FFF2-40B4-BE49-F238E27FC236}">
                    <a16:creationId xmlns:a16="http://schemas.microsoft.com/office/drawing/2014/main" id="{AD19ED5F-B560-4366-AD14-9EC71C7ED6F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07627" y="3599781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88" name="Freeform: Shape 2387">
                <a:extLst>
                  <a:ext uri="{FF2B5EF4-FFF2-40B4-BE49-F238E27FC236}">
                    <a16:creationId xmlns:a16="http://schemas.microsoft.com/office/drawing/2014/main" id="{42E95D3F-2E55-4021-9D6F-B6E7224C9B4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66872" y="3599781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9 w 14096"/>
                  <a:gd name="connsiteY1" fmla="*/ 14097 h 14096"/>
                  <a:gd name="connsiteX2" fmla="*/ 0 w 14096"/>
                  <a:gd name="connsiteY2" fmla="*/ 7048 h 14096"/>
                  <a:gd name="connsiteX3" fmla="*/ 7049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859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89" name="Freeform: Shape 2388">
                <a:extLst>
                  <a:ext uri="{FF2B5EF4-FFF2-40B4-BE49-F238E27FC236}">
                    <a16:creationId xmlns:a16="http://schemas.microsoft.com/office/drawing/2014/main" id="{F45660DB-2DA2-4937-B362-69FA55D2B5A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26022" y="3599781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90" name="Freeform: Shape 2389">
                <a:extLst>
                  <a:ext uri="{FF2B5EF4-FFF2-40B4-BE49-F238E27FC236}">
                    <a16:creationId xmlns:a16="http://schemas.microsoft.com/office/drawing/2014/main" id="{FA488514-5D26-42FF-BD81-E9F2E1DE36B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85268" y="3599780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858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91" name="Freeform: Shape 2390">
                <a:extLst>
                  <a:ext uri="{FF2B5EF4-FFF2-40B4-BE49-F238E27FC236}">
                    <a16:creationId xmlns:a16="http://schemas.microsoft.com/office/drawing/2014/main" id="{421E4366-604D-4893-BE4C-08D448A06C1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444417" y="3599782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92" name="Freeform: Shape 2391">
                <a:extLst>
                  <a:ext uri="{FF2B5EF4-FFF2-40B4-BE49-F238E27FC236}">
                    <a16:creationId xmlns:a16="http://schemas.microsoft.com/office/drawing/2014/main" id="{9128E702-7B78-4B59-BAB4-530DF53A86E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148476" y="3659026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93" name="Freeform: Shape 2392">
                <a:extLst>
                  <a:ext uri="{FF2B5EF4-FFF2-40B4-BE49-F238E27FC236}">
                    <a16:creationId xmlns:a16="http://schemas.microsoft.com/office/drawing/2014/main" id="{97456D98-32F2-4486-81EE-5CBDC513798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07627" y="3659026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94" name="Freeform: Shape 2393">
                <a:extLst>
                  <a:ext uri="{FF2B5EF4-FFF2-40B4-BE49-F238E27FC236}">
                    <a16:creationId xmlns:a16="http://schemas.microsoft.com/office/drawing/2014/main" id="{F3173B06-C53D-4E52-B3D3-7D10BB963E4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66872" y="3659026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9 w 14096"/>
                  <a:gd name="connsiteY1" fmla="*/ 14097 h 14096"/>
                  <a:gd name="connsiteX2" fmla="*/ 0 w 14096"/>
                  <a:gd name="connsiteY2" fmla="*/ 7048 h 14096"/>
                  <a:gd name="connsiteX3" fmla="*/ 7049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859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95" name="Freeform: Shape 2394">
                <a:extLst>
                  <a:ext uri="{FF2B5EF4-FFF2-40B4-BE49-F238E27FC236}">
                    <a16:creationId xmlns:a16="http://schemas.microsoft.com/office/drawing/2014/main" id="{A5E08649-A0F1-4F92-9B1A-23DD0768E2B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26022" y="3659026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96" name="Freeform: Shape 2395">
                <a:extLst>
                  <a:ext uri="{FF2B5EF4-FFF2-40B4-BE49-F238E27FC236}">
                    <a16:creationId xmlns:a16="http://schemas.microsoft.com/office/drawing/2014/main" id="{0386755E-BD00-42F5-8AFD-3FE177FD6EB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85268" y="3659026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858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97" name="Freeform: Shape 2396">
                <a:extLst>
                  <a:ext uri="{FF2B5EF4-FFF2-40B4-BE49-F238E27FC236}">
                    <a16:creationId xmlns:a16="http://schemas.microsoft.com/office/drawing/2014/main" id="{38479D89-3237-4F5A-9785-2F84E973FC5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444417" y="3659026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98" name="Freeform: Shape 2397">
                <a:extLst>
                  <a:ext uri="{FF2B5EF4-FFF2-40B4-BE49-F238E27FC236}">
                    <a16:creationId xmlns:a16="http://schemas.microsoft.com/office/drawing/2014/main" id="{F86502C8-2734-48E5-9834-A8435644CD5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148476" y="3718177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99" name="Freeform: Shape 2398">
                <a:extLst>
                  <a:ext uri="{FF2B5EF4-FFF2-40B4-BE49-F238E27FC236}">
                    <a16:creationId xmlns:a16="http://schemas.microsoft.com/office/drawing/2014/main" id="{CEA77AA6-BB37-4CE8-9E75-DB4F595BA26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07627" y="3718177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00" name="Freeform: Shape 2399">
                <a:extLst>
                  <a:ext uri="{FF2B5EF4-FFF2-40B4-BE49-F238E27FC236}">
                    <a16:creationId xmlns:a16="http://schemas.microsoft.com/office/drawing/2014/main" id="{CF79F8C8-5618-4880-A26B-8310380F0E8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66872" y="3718177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9 w 14096"/>
                  <a:gd name="connsiteY1" fmla="*/ 14097 h 14096"/>
                  <a:gd name="connsiteX2" fmla="*/ 0 w 14096"/>
                  <a:gd name="connsiteY2" fmla="*/ 7048 h 14096"/>
                  <a:gd name="connsiteX3" fmla="*/ 7049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859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01" name="Freeform: Shape 2400">
                <a:extLst>
                  <a:ext uri="{FF2B5EF4-FFF2-40B4-BE49-F238E27FC236}">
                    <a16:creationId xmlns:a16="http://schemas.microsoft.com/office/drawing/2014/main" id="{880EE80C-A78F-4B21-985E-50CACEF2EB3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26022" y="3718177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02" name="Freeform: Shape 2401">
                <a:extLst>
                  <a:ext uri="{FF2B5EF4-FFF2-40B4-BE49-F238E27FC236}">
                    <a16:creationId xmlns:a16="http://schemas.microsoft.com/office/drawing/2014/main" id="{0EDC8879-9797-42E5-AB8E-E36229BF3F1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85268" y="3718172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858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03" name="Freeform: Shape 2402">
                <a:extLst>
                  <a:ext uri="{FF2B5EF4-FFF2-40B4-BE49-F238E27FC236}">
                    <a16:creationId xmlns:a16="http://schemas.microsoft.com/office/drawing/2014/main" id="{1B37764D-AF04-4F2C-81D9-5EFA3E5C028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444417" y="3718176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04" name="Freeform: Shape 2403">
                <a:extLst>
                  <a:ext uri="{FF2B5EF4-FFF2-40B4-BE49-F238E27FC236}">
                    <a16:creationId xmlns:a16="http://schemas.microsoft.com/office/drawing/2014/main" id="{31C6105B-1E1B-4444-A6E5-5B157F3C16E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148472" y="3777419"/>
                <a:ext cx="14097" cy="14099"/>
              </a:xfrm>
              <a:custGeom>
                <a:avLst/>
                <a:gdLst>
                  <a:gd name="connsiteX0" fmla="*/ 14097 w 14097"/>
                  <a:gd name="connsiteY0" fmla="*/ 7051 h 14099"/>
                  <a:gd name="connsiteX1" fmla="*/ 7049 w 14097"/>
                  <a:gd name="connsiteY1" fmla="*/ 14099 h 14099"/>
                  <a:gd name="connsiteX2" fmla="*/ 0 w 14097"/>
                  <a:gd name="connsiteY2" fmla="*/ 7051 h 14099"/>
                  <a:gd name="connsiteX3" fmla="*/ 7049 w 14097"/>
                  <a:gd name="connsiteY3" fmla="*/ 2 h 14099"/>
                  <a:gd name="connsiteX4" fmla="*/ 14097 w 14097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05" name="Freeform: Shape 2404">
                <a:extLst>
                  <a:ext uri="{FF2B5EF4-FFF2-40B4-BE49-F238E27FC236}">
                    <a16:creationId xmlns:a16="http://schemas.microsoft.com/office/drawing/2014/main" id="{559B4EC8-EFFF-4DCA-AAB8-26AF6679DE1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07622" y="3777419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06" name="Freeform: Shape 2405">
                <a:extLst>
                  <a:ext uri="{FF2B5EF4-FFF2-40B4-BE49-F238E27FC236}">
                    <a16:creationId xmlns:a16="http://schemas.microsoft.com/office/drawing/2014/main" id="{ED93E274-9D58-4EC9-80D4-33D9D3A090C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66868" y="3777419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9 w 14096"/>
                  <a:gd name="connsiteY1" fmla="*/ 14099 h 14099"/>
                  <a:gd name="connsiteX2" fmla="*/ 0 w 14096"/>
                  <a:gd name="connsiteY2" fmla="*/ 7051 h 14099"/>
                  <a:gd name="connsiteX3" fmla="*/ 7049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859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07" name="Freeform: Shape 2406">
                <a:extLst>
                  <a:ext uri="{FF2B5EF4-FFF2-40B4-BE49-F238E27FC236}">
                    <a16:creationId xmlns:a16="http://schemas.microsoft.com/office/drawing/2014/main" id="{6E5616A1-0B5F-4D6D-910E-792B393B336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26024" y="3777383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08" name="Freeform: Shape 2407">
                <a:extLst>
                  <a:ext uri="{FF2B5EF4-FFF2-40B4-BE49-F238E27FC236}">
                    <a16:creationId xmlns:a16="http://schemas.microsoft.com/office/drawing/2014/main" id="{BDD0D9C8-A2E7-4C95-BBC5-5E2D62D6708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85287" y="3777429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858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09" name="Freeform: Shape 2408">
                <a:extLst>
                  <a:ext uri="{FF2B5EF4-FFF2-40B4-BE49-F238E27FC236}">
                    <a16:creationId xmlns:a16="http://schemas.microsoft.com/office/drawing/2014/main" id="{509401FA-7222-4A17-828C-1729888E936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444424" y="3777424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41"/>
                      <a:pt x="10941" y="14097"/>
                      <a:pt x="7048" y="14097"/>
                    </a:cubicBezTo>
                    <a:cubicBezTo>
                      <a:pt x="3156" y="14097"/>
                      <a:pt x="0" y="10941"/>
                      <a:pt x="0" y="7048"/>
                    </a:cubicBezTo>
                    <a:cubicBezTo>
                      <a:pt x="0" y="3156"/>
                      <a:pt x="3156" y="0"/>
                      <a:pt x="7048" y="0"/>
                    </a:cubicBezTo>
                    <a:cubicBezTo>
                      <a:pt x="10941" y="0"/>
                      <a:pt x="14097" y="3156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2071" name="Graphic 4">
              <a:extLst>
                <a:ext uri="{FF2B5EF4-FFF2-40B4-BE49-F238E27FC236}">
                  <a16:creationId xmlns:a16="http://schemas.microsoft.com/office/drawing/2014/main" id="{7B025375-9B31-46A6-87EC-BA8E94E678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10154385" y="4452524"/>
              <a:ext cx="1443404" cy="1443428"/>
              <a:chOff x="5734037" y="3067039"/>
              <a:chExt cx="724483" cy="724489"/>
            </a:xfrm>
            <a:grpFill/>
          </p:grpSpPr>
          <p:sp>
            <p:nvSpPr>
              <p:cNvPr id="2072" name="Freeform: Shape 2071">
                <a:extLst>
                  <a:ext uri="{FF2B5EF4-FFF2-40B4-BE49-F238E27FC236}">
                    <a16:creationId xmlns:a16="http://schemas.microsoft.com/office/drawing/2014/main" id="{454AFC84-3FCF-4783-9CE6-BE7BCF5CB7D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34038" y="3067039"/>
                <a:ext cx="14192" cy="14097"/>
              </a:xfrm>
              <a:custGeom>
                <a:avLst/>
                <a:gdLst>
                  <a:gd name="connsiteX0" fmla="*/ 14192 w 14192"/>
                  <a:gd name="connsiteY0" fmla="*/ 7049 h 14097"/>
                  <a:gd name="connsiteX1" fmla="*/ 7144 w 14192"/>
                  <a:gd name="connsiteY1" fmla="*/ 14097 h 14097"/>
                  <a:gd name="connsiteX2" fmla="*/ 0 w 14192"/>
                  <a:gd name="connsiteY2" fmla="*/ 7049 h 14097"/>
                  <a:gd name="connsiteX3" fmla="*/ 7049 w 14192"/>
                  <a:gd name="connsiteY3" fmla="*/ 0 h 14097"/>
                  <a:gd name="connsiteX4" fmla="*/ 14192 w 14192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7">
                    <a:moveTo>
                      <a:pt x="14192" y="7049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73" name="Freeform: Shape 2072">
                <a:extLst>
                  <a:ext uri="{FF2B5EF4-FFF2-40B4-BE49-F238E27FC236}">
                    <a16:creationId xmlns:a16="http://schemas.microsoft.com/office/drawing/2014/main" id="{EEC3B2D5-1605-4334-8CC6-33D5D53E7F7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93283" y="3067039"/>
                <a:ext cx="14097" cy="14097"/>
              </a:xfrm>
              <a:custGeom>
                <a:avLst/>
                <a:gdLst>
                  <a:gd name="connsiteX0" fmla="*/ 14097 w 14097"/>
                  <a:gd name="connsiteY0" fmla="*/ 7049 h 14097"/>
                  <a:gd name="connsiteX1" fmla="*/ 7049 w 14097"/>
                  <a:gd name="connsiteY1" fmla="*/ 14097 h 14097"/>
                  <a:gd name="connsiteX2" fmla="*/ 0 w 14097"/>
                  <a:gd name="connsiteY2" fmla="*/ 7049 h 14097"/>
                  <a:gd name="connsiteX3" fmla="*/ 7049 w 14097"/>
                  <a:gd name="connsiteY3" fmla="*/ 0 h 14097"/>
                  <a:gd name="connsiteX4" fmla="*/ 14097 w 14097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7">
                    <a:moveTo>
                      <a:pt x="14097" y="7049"/>
                    </a:moveTo>
                    <a:cubicBezTo>
                      <a:pt x="14097" y="10941"/>
                      <a:pt x="10941" y="14097"/>
                      <a:pt x="7049" y="14097"/>
                    </a:cubicBezTo>
                    <a:cubicBezTo>
                      <a:pt x="3156" y="14097"/>
                      <a:pt x="0" y="10941"/>
                      <a:pt x="0" y="7049"/>
                    </a:cubicBezTo>
                    <a:cubicBezTo>
                      <a:pt x="0" y="3156"/>
                      <a:pt x="3156" y="0"/>
                      <a:pt x="7049" y="0"/>
                    </a:cubicBezTo>
                    <a:cubicBezTo>
                      <a:pt x="10941" y="0"/>
                      <a:pt x="14097" y="3156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74" name="Freeform: Shape 2073">
                <a:extLst>
                  <a:ext uri="{FF2B5EF4-FFF2-40B4-BE49-F238E27FC236}">
                    <a16:creationId xmlns:a16="http://schemas.microsoft.com/office/drawing/2014/main" id="{893286B7-109A-47DD-BD18-3A8E2FCDF53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852433" y="3067039"/>
                <a:ext cx="14096" cy="14097"/>
              </a:xfrm>
              <a:custGeom>
                <a:avLst/>
                <a:gdLst>
                  <a:gd name="connsiteX0" fmla="*/ 14097 w 14096"/>
                  <a:gd name="connsiteY0" fmla="*/ 7049 h 14097"/>
                  <a:gd name="connsiteX1" fmla="*/ 7048 w 14096"/>
                  <a:gd name="connsiteY1" fmla="*/ 14097 h 14097"/>
                  <a:gd name="connsiteX2" fmla="*/ 0 w 14096"/>
                  <a:gd name="connsiteY2" fmla="*/ 7049 h 14097"/>
                  <a:gd name="connsiteX3" fmla="*/ 7048 w 14096"/>
                  <a:gd name="connsiteY3" fmla="*/ 0 h 14097"/>
                  <a:gd name="connsiteX4" fmla="*/ 14097 w 14096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75" name="Freeform: Shape 2074">
                <a:extLst>
                  <a:ext uri="{FF2B5EF4-FFF2-40B4-BE49-F238E27FC236}">
                    <a16:creationId xmlns:a16="http://schemas.microsoft.com/office/drawing/2014/main" id="{A6E4611D-D180-45CC-95F3-4D780BF21A1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11678" y="3067039"/>
                <a:ext cx="14096" cy="14097"/>
              </a:xfrm>
              <a:custGeom>
                <a:avLst/>
                <a:gdLst>
                  <a:gd name="connsiteX0" fmla="*/ 14097 w 14096"/>
                  <a:gd name="connsiteY0" fmla="*/ 7049 h 14097"/>
                  <a:gd name="connsiteX1" fmla="*/ 7048 w 14096"/>
                  <a:gd name="connsiteY1" fmla="*/ 14097 h 14097"/>
                  <a:gd name="connsiteX2" fmla="*/ 0 w 14096"/>
                  <a:gd name="connsiteY2" fmla="*/ 7049 h 14097"/>
                  <a:gd name="connsiteX3" fmla="*/ 7048 w 14096"/>
                  <a:gd name="connsiteY3" fmla="*/ 0 h 14097"/>
                  <a:gd name="connsiteX4" fmla="*/ 14097 w 14096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76" name="Freeform: Shape 2075">
                <a:extLst>
                  <a:ext uri="{FF2B5EF4-FFF2-40B4-BE49-F238E27FC236}">
                    <a16:creationId xmlns:a16="http://schemas.microsoft.com/office/drawing/2014/main" id="{075D9DF6-64E6-48A9-89BE-1AEDF3DBA23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70828" y="3067039"/>
                <a:ext cx="14096" cy="14097"/>
              </a:xfrm>
              <a:custGeom>
                <a:avLst/>
                <a:gdLst>
                  <a:gd name="connsiteX0" fmla="*/ 14097 w 14096"/>
                  <a:gd name="connsiteY0" fmla="*/ 7049 h 14097"/>
                  <a:gd name="connsiteX1" fmla="*/ 7048 w 14096"/>
                  <a:gd name="connsiteY1" fmla="*/ 14097 h 14097"/>
                  <a:gd name="connsiteX2" fmla="*/ 0 w 14096"/>
                  <a:gd name="connsiteY2" fmla="*/ 7049 h 14097"/>
                  <a:gd name="connsiteX3" fmla="*/ 7048 w 14096"/>
                  <a:gd name="connsiteY3" fmla="*/ 0 h 14097"/>
                  <a:gd name="connsiteX4" fmla="*/ 14097 w 14096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77" name="Freeform: Shape 2076">
                <a:extLst>
                  <a:ext uri="{FF2B5EF4-FFF2-40B4-BE49-F238E27FC236}">
                    <a16:creationId xmlns:a16="http://schemas.microsoft.com/office/drawing/2014/main" id="{A77E91B6-62FE-4219-8648-2FA062EE04A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30074" y="3067039"/>
                <a:ext cx="14097" cy="14097"/>
              </a:xfrm>
              <a:custGeom>
                <a:avLst/>
                <a:gdLst>
                  <a:gd name="connsiteX0" fmla="*/ 14097 w 14097"/>
                  <a:gd name="connsiteY0" fmla="*/ 7049 h 14097"/>
                  <a:gd name="connsiteX1" fmla="*/ 7049 w 14097"/>
                  <a:gd name="connsiteY1" fmla="*/ 14097 h 14097"/>
                  <a:gd name="connsiteX2" fmla="*/ 0 w 14097"/>
                  <a:gd name="connsiteY2" fmla="*/ 7049 h 14097"/>
                  <a:gd name="connsiteX3" fmla="*/ 7049 w 14097"/>
                  <a:gd name="connsiteY3" fmla="*/ 0 h 14097"/>
                  <a:gd name="connsiteX4" fmla="*/ 14097 w 14097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7">
                    <a:moveTo>
                      <a:pt x="14097" y="7049"/>
                    </a:moveTo>
                    <a:cubicBezTo>
                      <a:pt x="14097" y="10941"/>
                      <a:pt x="10941" y="14097"/>
                      <a:pt x="7049" y="14097"/>
                    </a:cubicBezTo>
                    <a:cubicBezTo>
                      <a:pt x="3156" y="14097"/>
                      <a:pt x="0" y="10941"/>
                      <a:pt x="0" y="7049"/>
                    </a:cubicBezTo>
                    <a:cubicBezTo>
                      <a:pt x="0" y="3156"/>
                      <a:pt x="3156" y="0"/>
                      <a:pt x="7049" y="0"/>
                    </a:cubicBezTo>
                    <a:cubicBezTo>
                      <a:pt x="10941" y="0"/>
                      <a:pt x="14097" y="3156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78" name="Freeform: Shape 2077">
                <a:extLst>
                  <a:ext uri="{FF2B5EF4-FFF2-40B4-BE49-F238E27FC236}">
                    <a16:creationId xmlns:a16="http://schemas.microsoft.com/office/drawing/2014/main" id="{E05794AA-8ED8-4FEB-B9E2-3D68295520A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89224" y="3067039"/>
                <a:ext cx="14096" cy="14097"/>
              </a:xfrm>
              <a:custGeom>
                <a:avLst/>
                <a:gdLst>
                  <a:gd name="connsiteX0" fmla="*/ 14097 w 14096"/>
                  <a:gd name="connsiteY0" fmla="*/ 7049 h 14097"/>
                  <a:gd name="connsiteX1" fmla="*/ 7048 w 14096"/>
                  <a:gd name="connsiteY1" fmla="*/ 14097 h 14097"/>
                  <a:gd name="connsiteX2" fmla="*/ 0 w 14096"/>
                  <a:gd name="connsiteY2" fmla="*/ 7049 h 14097"/>
                  <a:gd name="connsiteX3" fmla="*/ 7048 w 14096"/>
                  <a:gd name="connsiteY3" fmla="*/ 0 h 14097"/>
                  <a:gd name="connsiteX4" fmla="*/ 14097 w 14096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79" name="Freeform: Shape 2078">
                <a:extLst>
                  <a:ext uri="{FF2B5EF4-FFF2-40B4-BE49-F238E27FC236}">
                    <a16:creationId xmlns:a16="http://schemas.microsoft.com/office/drawing/2014/main" id="{0CEF7D50-E12D-4F46-9B10-16E903FB7FF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34038" y="3126284"/>
                <a:ext cx="14192" cy="14097"/>
              </a:xfrm>
              <a:custGeom>
                <a:avLst/>
                <a:gdLst>
                  <a:gd name="connsiteX0" fmla="*/ 14192 w 14192"/>
                  <a:gd name="connsiteY0" fmla="*/ 7049 h 14097"/>
                  <a:gd name="connsiteX1" fmla="*/ 7144 w 14192"/>
                  <a:gd name="connsiteY1" fmla="*/ 14097 h 14097"/>
                  <a:gd name="connsiteX2" fmla="*/ 0 w 14192"/>
                  <a:gd name="connsiteY2" fmla="*/ 7049 h 14097"/>
                  <a:gd name="connsiteX3" fmla="*/ 7049 w 14192"/>
                  <a:gd name="connsiteY3" fmla="*/ 0 h 14097"/>
                  <a:gd name="connsiteX4" fmla="*/ 14192 w 14192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7">
                    <a:moveTo>
                      <a:pt x="14192" y="7049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80" name="Freeform: Shape 2079">
                <a:extLst>
                  <a:ext uri="{FF2B5EF4-FFF2-40B4-BE49-F238E27FC236}">
                    <a16:creationId xmlns:a16="http://schemas.microsoft.com/office/drawing/2014/main" id="{4D885088-5CE2-4ABB-AC5F-8E295C63A4B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93283" y="3126282"/>
                <a:ext cx="14097" cy="14099"/>
              </a:xfrm>
              <a:custGeom>
                <a:avLst/>
                <a:gdLst>
                  <a:gd name="connsiteX0" fmla="*/ 14097 w 14097"/>
                  <a:gd name="connsiteY0" fmla="*/ 7051 h 14099"/>
                  <a:gd name="connsiteX1" fmla="*/ 7049 w 14097"/>
                  <a:gd name="connsiteY1" fmla="*/ 14099 h 14099"/>
                  <a:gd name="connsiteX2" fmla="*/ 0 w 14097"/>
                  <a:gd name="connsiteY2" fmla="*/ 7051 h 14099"/>
                  <a:gd name="connsiteX3" fmla="*/ 7049 w 14097"/>
                  <a:gd name="connsiteY3" fmla="*/ 2 h 14099"/>
                  <a:gd name="connsiteX4" fmla="*/ 14097 w 14097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81" name="Freeform: Shape 2080">
                <a:extLst>
                  <a:ext uri="{FF2B5EF4-FFF2-40B4-BE49-F238E27FC236}">
                    <a16:creationId xmlns:a16="http://schemas.microsoft.com/office/drawing/2014/main" id="{B7F9B5BB-81CC-442B-B607-5F084799EE8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852433" y="3126282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82" name="Freeform: Shape 2081">
                <a:extLst>
                  <a:ext uri="{FF2B5EF4-FFF2-40B4-BE49-F238E27FC236}">
                    <a16:creationId xmlns:a16="http://schemas.microsoft.com/office/drawing/2014/main" id="{1CC6AB35-BB47-42CE-9492-77B57C36139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11678" y="3126282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83" name="Freeform: Shape 2082">
                <a:extLst>
                  <a:ext uri="{FF2B5EF4-FFF2-40B4-BE49-F238E27FC236}">
                    <a16:creationId xmlns:a16="http://schemas.microsoft.com/office/drawing/2014/main" id="{E13E089E-A0F7-4B85-BFEF-EABBF38248B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70828" y="3126282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84" name="Freeform: Shape 2083">
                <a:extLst>
                  <a:ext uri="{FF2B5EF4-FFF2-40B4-BE49-F238E27FC236}">
                    <a16:creationId xmlns:a16="http://schemas.microsoft.com/office/drawing/2014/main" id="{9306C271-11BD-4ACA-99FC-BC847B6ABD8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30073" y="3126284"/>
                <a:ext cx="14097" cy="14097"/>
              </a:xfrm>
              <a:custGeom>
                <a:avLst/>
                <a:gdLst>
                  <a:gd name="connsiteX0" fmla="*/ 14097 w 14097"/>
                  <a:gd name="connsiteY0" fmla="*/ 7049 h 14097"/>
                  <a:gd name="connsiteX1" fmla="*/ 7048 w 14097"/>
                  <a:gd name="connsiteY1" fmla="*/ 14097 h 14097"/>
                  <a:gd name="connsiteX2" fmla="*/ 0 w 14097"/>
                  <a:gd name="connsiteY2" fmla="*/ 7049 h 14097"/>
                  <a:gd name="connsiteX3" fmla="*/ 7048 w 14097"/>
                  <a:gd name="connsiteY3" fmla="*/ 0 h 14097"/>
                  <a:gd name="connsiteX4" fmla="*/ 14097 w 14097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7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85" name="Freeform: Shape 2084">
                <a:extLst>
                  <a:ext uri="{FF2B5EF4-FFF2-40B4-BE49-F238E27FC236}">
                    <a16:creationId xmlns:a16="http://schemas.microsoft.com/office/drawing/2014/main" id="{A51C39C2-B68B-4FB3-AF93-3B6EFC5EB89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89224" y="3126282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86" name="Freeform: Shape 2085">
                <a:extLst>
                  <a:ext uri="{FF2B5EF4-FFF2-40B4-BE49-F238E27FC236}">
                    <a16:creationId xmlns:a16="http://schemas.microsoft.com/office/drawing/2014/main" id="{D19A9E62-BA64-414F-9053-428828BD4F4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34038" y="3185434"/>
                <a:ext cx="14192" cy="14096"/>
              </a:xfrm>
              <a:custGeom>
                <a:avLst/>
                <a:gdLst>
                  <a:gd name="connsiteX0" fmla="*/ 14192 w 14192"/>
                  <a:gd name="connsiteY0" fmla="*/ 7048 h 14096"/>
                  <a:gd name="connsiteX1" fmla="*/ 7144 w 14192"/>
                  <a:gd name="connsiteY1" fmla="*/ 14097 h 14096"/>
                  <a:gd name="connsiteX2" fmla="*/ 0 w 14192"/>
                  <a:gd name="connsiteY2" fmla="*/ 7048 h 14096"/>
                  <a:gd name="connsiteX3" fmla="*/ 7049 w 14192"/>
                  <a:gd name="connsiteY3" fmla="*/ 0 h 14096"/>
                  <a:gd name="connsiteX4" fmla="*/ 14192 w 14192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6">
                    <a:moveTo>
                      <a:pt x="14192" y="7048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87" name="Freeform: Shape 2086">
                <a:extLst>
                  <a:ext uri="{FF2B5EF4-FFF2-40B4-BE49-F238E27FC236}">
                    <a16:creationId xmlns:a16="http://schemas.microsoft.com/office/drawing/2014/main" id="{90F1A2A5-D670-4734-B018-570175184E6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93283" y="3185434"/>
                <a:ext cx="14097" cy="14097"/>
              </a:xfrm>
              <a:custGeom>
                <a:avLst/>
                <a:gdLst>
                  <a:gd name="connsiteX0" fmla="*/ 14097 w 14097"/>
                  <a:gd name="connsiteY0" fmla="*/ 7049 h 14097"/>
                  <a:gd name="connsiteX1" fmla="*/ 7049 w 14097"/>
                  <a:gd name="connsiteY1" fmla="*/ 14097 h 14097"/>
                  <a:gd name="connsiteX2" fmla="*/ 0 w 14097"/>
                  <a:gd name="connsiteY2" fmla="*/ 7049 h 14097"/>
                  <a:gd name="connsiteX3" fmla="*/ 7049 w 14097"/>
                  <a:gd name="connsiteY3" fmla="*/ 0 h 14097"/>
                  <a:gd name="connsiteX4" fmla="*/ 14097 w 14097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7">
                    <a:moveTo>
                      <a:pt x="14097" y="7049"/>
                    </a:moveTo>
                    <a:cubicBezTo>
                      <a:pt x="14097" y="10941"/>
                      <a:pt x="10941" y="14097"/>
                      <a:pt x="7049" y="14097"/>
                    </a:cubicBezTo>
                    <a:cubicBezTo>
                      <a:pt x="3156" y="14097"/>
                      <a:pt x="0" y="10941"/>
                      <a:pt x="0" y="7049"/>
                    </a:cubicBezTo>
                    <a:cubicBezTo>
                      <a:pt x="0" y="3156"/>
                      <a:pt x="3156" y="0"/>
                      <a:pt x="7049" y="0"/>
                    </a:cubicBezTo>
                    <a:cubicBezTo>
                      <a:pt x="10941" y="0"/>
                      <a:pt x="14097" y="3156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88" name="Freeform: Shape 2087">
                <a:extLst>
                  <a:ext uri="{FF2B5EF4-FFF2-40B4-BE49-F238E27FC236}">
                    <a16:creationId xmlns:a16="http://schemas.microsoft.com/office/drawing/2014/main" id="{D896E20F-D59A-4E5C-AAC2-ED79FCAC3C2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852433" y="3185434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89" name="Freeform: Shape 2088">
                <a:extLst>
                  <a:ext uri="{FF2B5EF4-FFF2-40B4-BE49-F238E27FC236}">
                    <a16:creationId xmlns:a16="http://schemas.microsoft.com/office/drawing/2014/main" id="{B3B49622-0DD4-4378-A974-3EC752B2DE5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11678" y="3185434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90" name="Freeform: Shape 2089">
                <a:extLst>
                  <a:ext uri="{FF2B5EF4-FFF2-40B4-BE49-F238E27FC236}">
                    <a16:creationId xmlns:a16="http://schemas.microsoft.com/office/drawing/2014/main" id="{8BF83D4D-5E95-4F61-8A1C-624625209F0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70828" y="3185434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91" name="Freeform: Shape 2090">
                <a:extLst>
                  <a:ext uri="{FF2B5EF4-FFF2-40B4-BE49-F238E27FC236}">
                    <a16:creationId xmlns:a16="http://schemas.microsoft.com/office/drawing/2014/main" id="{FB270157-AA6D-4EE4-9506-368F8C97C65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30074" y="3185434"/>
                <a:ext cx="14097" cy="14097"/>
              </a:xfrm>
              <a:custGeom>
                <a:avLst/>
                <a:gdLst>
                  <a:gd name="connsiteX0" fmla="*/ 14097 w 14097"/>
                  <a:gd name="connsiteY0" fmla="*/ 7049 h 14097"/>
                  <a:gd name="connsiteX1" fmla="*/ 7049 w 14097"/>
                  <a:gd name="connsiteY1" fmla="*/ 14097 h 14097"/>
                  <a:gd name="connsiteX2" fmla="*/ 0 w 14097"/>
                  <a:gd name="connsiteY2" fmla="*/ 7049 h 14097"/>
                  <a:gd name="connsiteX3" fmla="*/ 7049 w 14097"/>
                  <a:gd name="connsiteY3" fmla="*/ 0 h 14097"/>
                  <a:gd name="connsiteX4" fmla="*/ 14097 w 14097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7">
                    <a:moveTo>
                      <a:pt x="14097" y="7049"/>
                    </a:moveTo>
                    <a:cubicBezTo>
                      <a:pt x="14097" y="10941"/>
                      <a:pt x="10941" y="14097"/>
                      <a:pt x="7049" y="14097"/>
                    </a:cubicBezTo>
                    <a:cubicBezTo>
                      <a:pt x="3156" y="14097"/>
                      <a:pt x="0" y="10941"/>
                      <a:pt x="0" y="7049"/>
                    </a:cubicBezTo>
                    <a:cubicBezTo>
                      <a:pt x="0" y="3156"/>
                      <a:pt x="3156" y="0"/>
                      <a:pt x="7049" y="0"/>
                    </a:cubicBezTo>
                    <a:cubicBezTo>
                      <a:pt x="10941" y="0"/>
                      <a:pt x="14097" y="3156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92" name="Freeform: Shape 2091">
                <a:extLst>
                  <a:ext uri="{FF2B5EF4-FFF2-40B4-BE49-F238E27FC236}">
                    <a16:creationId xmlns:a16="http://schemas.microsoft.com/office/drawing/2014/main" id="{94DA0BEE-AE9D-4CE8-B249-C229E628E8F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89224" y="3185434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93" name="Freeform: Shape 2092">
                <a:extLst>
                  <a:ext uri="{FF2B5EF4-FFF2-40B4-BE49-F238E27FC236}">
                    <a16:creationId xmlns:a16="http://schemas.microsoft.com/office/drawing/2014/main" id="{AD089CCA-7A85-405E-9AF7-96F814E3B8C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34038" y="3244679"/>
                <a:ext cx="14192" cy="14096"/>
              </a:xfrm>
              <a:custGeom>
                <a:avLst/>
                <a:gdLst>
                  <a:gd name="connsiteX0" fmla="*/ 14192 w 14192"/>
                  <a:gd name="connsiteY0" fmla="*/ 7048 h 14096"/>
                  <a:gd name="connsiteX1" fmla="*/ 7144 w 14192"/>
                  <a:gd name="connsiteY1" fmla="*/ 14097 h 14096"/>
                  <a:gd name="connsiteX2" fmla="*/ 0 w 14192"/>
                  <a:gd name="connsiteY2" fmla="*/ 7048 h 14096"/>
                  <a:gd name="connsiteX3" fmla="*/ 7049 w 14192"/>
                  <a:gd name="connsiteY3" fmla="*/ 0 h 14096"/>
                  <a:gd name="connsiteX4" fmla="*/ 14192 w 14192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6">
                    <a:moveTo>
                      <a:pt x="14192" y="7048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94" name="Freeform: Shape 2093">
                <a:extLst>
                  <a:ext uri="{FF2B5EF4-FFF2-40B4-BE49-F238E27FC236}">
                    <a16:creationId xmlns:a16="http://schemas.microsoft.com/office/drawing/2014/main" id="{5E30352E-9DBA-4777-A093-B6F3D606075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93283" y="3244677"/>
                <a:ext cx="14097" cy="14099"/>
              </a:xfrm>
              <a:custGeom>
                <a:avLst/>
                <a:gdLst>
                  <a:gd name="connsiteX0" fmla="*/ 14097 w 14097"/>
                  <a:gd name="connsiteY0" fmla="*/ 7051 h 14099"/>
                  <a:gd name="connsiteX1" fmla="*/ 7049 w 14097"/>
                  <a:gd name="connsiteY1" fmla="*/ 14099 h 14099"/>
                  <a:gd name="connsiteX2" fmla="*/ 0 w 14097"/>
                  <a:gd name="connsiteY2" fmla="*/ 7051 h 14099"/>
                  <a:gd name="connsiteX3" fmla="*/ 7049 w 14097"/>
                  <a:gd name="connsiteY3" fmla="*/ 2 h 14099"/>
                  <a:gd name="connsiteX4" fmla="*/ 14097 w 14097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95" name="Freeform: Shape 2094">
                <a:extLst>
                  <a:ext uri="{FF2B5EF4-FFF2-40B4-BE49-F238E27FC236}">
                    <a16:creationId xmlns:a16="http://schemas.microsoft.com/office/drawing/2014/main" id="{264C5F14-2A45-42AA-948A-6C7D19578F1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852433" y="3244677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96" name="Freeform: Shape 2095">
                <a:extLst>
                  <a:ext uri="{FF2B5EF4-FFF2-40B4-BE49-F238E27FC236}">
                    <a16:creationId xmlns:a16="http://schemas.microsoft.com/office/drawing/2014/main" id="{B3CF5D72-A8B6-4A2B-8F09-46F06C3B963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11678" y="3244677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97" name="Freeform: Shape 2096">
                <a:extLst>
                  <a:ext uri="{FF2B5EF4-FFF2-40B4-BE49-F238E27FC236}">
                    <a16:creationId xmlns:a16="http://schemas.microsoft.com/office/drawing/2014/main" id="{8D32D7ED-2507-43E0-BCA0-69F1D921988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70828" y="3244677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98" name="Freeform: Shape 2097">
                <a:extLst>
                  <a:ext uri="{FF2B5EF4-FFF2-40B4-BE49-F238E27FC236}">
                    <a16:creationId xmlns:a16="http://schemas.microsoft.com/office/drawing/2014/main" id="{6029896F-72B5-4FBB-98D7-A4A6B7A8EB2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30073" y="3244679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8 w 14097"/>
                  <a:gd name="connsiteY1" fmla="*/ 14097 h 14096"/>
                  <a:gd name="connsiteX2" fmla="*/ 0 w 14097"/>
                  <a:gd name="connsiteY2" fmla="*/ 7048 h 14096"/>
                  <a:gd name="connsiteX3" fmla="*/ 7048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99" name="Freeform: Shape 2098">
                <a:extLst>
                  <a:ext uri="{FF2B5EF4-FFF2-40B4-BE49-F238E27FC236}">
                    <a16:creationId xmlns:a16="http://schemas.microsoft.com/office/drawing/2014/main" id="{C735037E-DA25-4564-960C-F744D00E1C0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89224" y="3244677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00" name="Freeform: Shape 2099">
                <a:extLst>
                  <a:ext uri="{FF2B5EF4-FFF2-40B4-BE49-F238E27FC236}">
                    <a16:creationId xmlns:a16="http://schemas.microsoft.com/office/drawing/2014/main" id="{975717CD-2FAA-46E2-825A-5A409DC36D8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34038" y="3303829"/>
                <a:ext cx="14192" cy="14096"/>
              </a:xfrm>
              <a:custGeom>
                <a:avLst/>
                <a:gdLst>
                  <a:gd name="connsiteX0" fmla="*/ 14192 w 14192"/>
                  <a:gd name="connsiteY0" fmla="*/ 7048 h 14096"/>
                  <a:gd name="connsiteX1" fmla="*/ 7144 w 14192"/>
                  <a:gd name="connsiteY1" fmla="*/ 14097 h 14096"/>
                  <a:gd name="connsiteX2" fmla="*/ 0 w 14192"/>
                  <a:gd name="connsiteY2" fmla="*/ 7048 h 14096"/>
                  <a:gd name="connsiteX3" fmla="*/ 7049 w 14192"/>
                  <a:gd name="connsiteY3" fmla="*/ 0 h 14096"/>
                  <a:gd name="connsiteX4" fmla="*/ 14192 w 14192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6">
                    <a:moveTo>
                      <a:pt x="14192" y="7048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01" name="Freeform: Shape 2100">
                <a:extLst>
                  <a:ext uri="{FF2B5EF4-FFF2-40B4-BE49-F238E27FC236}">
                    <a16:creationId xmlns:a16="http://schemas.microsoft.com/office/drawing/2014/main" id="{9ABAD2C5-9937-47FF-9A17-132CEA54C74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93283" y="3303829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02" name="Freeform: Shape 2101">
                <a:extLst>
                  <a:ext uri="{FF2B5EF4-FFF2-40B4-BE49-F238E27FC236}">
                    <a16:creationId xmlns:a16="http://schemas.microsoft.com/office/drawing/2014/main" id="{5319C0FD-333B-49B2-B54F-959084B1C63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852433" y="3303829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03" name="Freeform: Shape 2102">
                <a:extLst>
                  <a:ext uri="{FF2B5EF4-FFF2-40B4-BE49-F238E27FC236}">
                    <a16:creationId xmlns:a16="http://schemas.microsoft.com/office/drawing/2014/main" id="{A3F88462-C743-4DF3-9A31-09108B3DD29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11678" y="3303829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04" name="Freeform: Shape 2103">
                <a:extLst>
                  <a:ext uri="{FF2B5EF4-FFF2-40B4-BE49-F238E27FC236}">
                    <a16:creationId xmlns:a16="http://schemas.microsoft.com/office/drawing/2014/main" id="{5A47CC3C-9310-422C-8AF8-CF56E286B3B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70828" y="3303829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05" name="Freeform: Shape 2104">
                <a:extLst>
                  <a:ext uri="{FF2B5EF4-FFF2-40B4-BE49-F238E27FC236}">
                    <a16:creationId xmlns:a16="http://schemas.microsoft.com/office/drawing/2014/main" id="{64CBAB0F-DFA6-4370-AF0D-EAEA0DA18E4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30073" y="3303829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8 w 14097"/>
                  <a:gd name="connsiteY1" fmla="*/ 14097 h 14096"/>
                  <a:gd name="connsiteX2" fmla="*/ 0 w 14097"/>
                  <a:gd name="connsiteY2" fmla="*/ 7048 h 14096"/>
                  <a:gd name="connsiteX3" fmla="*/ 7048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06" name="Freeform: Shape 2105">
                <a:extLst>
                  <a:ext uri="{FF2B5EF4-FFF2-40B4-BE49-F238E27FC236}">
                    <a16:creationId xmlns:a16="http://schemas.microsoft.com/office/drawing/2014/main" id="{CB75D567-78A7-4986-B241-E03EB5B6A74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89224" y="3303829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07" name="Freeform: Shape 2106">
                <a:extLst>
                  <a:ext uri="{FF2B5EF4-FFF2-40B4-BE49-F238E27FC236}">
                    <a16:creationId xmlns:a16="http://schemas.microsoft.com/office/drawing/2014/main" id="{A6065FE5-5B5D-426F-A331-FFB91E483EA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34038" y="3363074"/>
                <a:ext cx="14192" cy="14097"/>
              </a:xfrm>
              <a:custGeom>
                <a:avLst/>
                <a:gdLst>
                  <a:gd name="connsiteX0" fmla="*/ 14192 w 14192"/>
                  <a:gd name="connsiteY0" fmla="*/ 7048 h 14097"/>
                  <a:gd name="connsiteX1" fmla="*/ 7144 w 14192"/>
                  <a:gd name="connsiteY1" fmla="*/ 14097 h 14097"/>
                  <a:gd name="connsiteX2" fmla="*/ 0 w 14192"/>
                  <a:gd name="connsiteY2" fmla="*/ 7048 h 14097"/>
                  <a:gd name="connsiteX3" fmla="*/ 7049 w 14192"/>
                  <a:gd name="connsiteY3" fmla="*/ 0 h 14097"/>
                  <a:gd name="connsiteX4" fmla="*/ 14192 w 14192"/>
                  <a:gd name="connsiteY4" fmla="*/ 7048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7">
                    <a:moveTo>
                      <a:pt x="14192" y="7048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08" name="Freeform: Shape 2107">
                <a:extLst>
                  <a:ext uri="{FF2B5EF4-FFF2-40B4-BE49-F238E27FC236}">
                    <a16:creationId xmlns:a16="http://schemas.microsoft.com/office/drawing/2014/main" id="{48748863-F066-4C39-BA9E-951EA19F142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93283" y="3363072"/>
                <a:ext cx="14097" cy="14099"/>
              </a:xfrm>
              <a:custGeom>
                <a:avLst/>
                <a:gdLst>
                  <a:gd name="connsiteX0" fmla="*/ 14097 w 14097"/>
                  <a:gd name="connsiteY0" fmla="*/ 7051 h 14099"/>
                  <a:gd name="connsiteX1" fmla="*/ 7049 w 14097"/>
                  <a:gd name="connsiteY1" fmla="*/ 14099 h 14099"/>
                  <a:gd name="connsiteX2" fmla="*/ 0 w 14097"/>
                  <a:gd name="connsiteY2" fmla="*/ 7051 h 14099"/>
                  <a:gd name="connsiteX3" fmla="*/ 7049 w 14097"/>
                  <a:gd name="connsiteY3" fmla="*/ 2 h 14099"/>
                  <a:gd name="connsiteX4" fmla="*/ 14097 w 14097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09" name="Freeform: Shape 2108">
                <a:extLst>
                  <a:ext uri="{FF2B5EF4-FFF2-40B4-BE49-F238E27FC236}">
                    <a16:creationId xmlns:a16="http://schemas.microsoft.com/office/drawing/2014/main" id="{2988B46B-EC58-4704-8960-75C617B2CE4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852433" y="3363072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10" name="Freeform: Shape 2109">
                <a:extLst>
                  <a:ext uri="{FF2B5EF4-FFF2-40B4-BE49-F238E27FC236}">
                    <a16:creationId xmlns:a16="http://schemas.microsoft.com/office/drawing/2014/main" id="{3C8F94F3-22A8-4403-BAF4-DA1344D120C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11678" y="3363072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11" name="Freeform: Shape 2110">
                <a:extLst>
                  <a:ext uri="{FF2B5EF4-FFF2-40B4-BE49-F238E27FC236}">
                    <a16:creationId xmlns:a16="http://schemas.microsoft.com/office/drawing/2014/main" id="{6144F6B6-FBD2-44C5-93F2-36FB060AB8E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70828" y="3363072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12" name="Freeform: Shape 2111">
                <a:extLst>
                  <a:ext uri="{FF2B5EF4-FFF2-40B4-BE49-F238E27FC236}">
                    <a16:creationId xmlns:a16="http://schemas.microsoft.com/office/drawing/2014/main" id="{FDFF1114-943E-4377-9482-AC35E9B91ED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30073" y="3363074"/>
                <a:ext cx="14097" cy="14097"/>
              </a:xfrm>
              <a:custGeom>
                <a:avLst/>
                <a:gdLst>
                  <a:gd name="connsiteX0" fmla="*/ 14097 w 14097"/>
                  <a:gd name="connsiteY0" fmla="*/ 7048 h 14097"/>
                  <a:gd name="connsiteX1" fmla="*/ 7048 w 14097"/>
                  <a:gd name="connsiteY1" fmla="*/ 14097 h 14097"/>
                  <a:gd name="connsiteX2" fmla="*/ 0 w 14097"/>
                  <a:gd name="connsiteY2" fmla="*/ 7048 h 14097"/>
                  <a:gd name="connsiteX3" fmla="*/ 7048 w 14097"/>
                  <a:gd name="connsiteY3" fmla="*/ 0 h 14097"/>
                  <a:gd name="connsiteX4" fmla="*/ 14097 w 14097"/>
                  <a:gd name="connsiteY4" fmla="*/ 7048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7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13" name="Freeform: Shape 2112">
                <a:extLst>
                  <a:ext uri="{FF2B5EF4-FFF2-40B4-BE49-F238E27FC236}">
                    <a16:creationId xmlns:a16="http://schemas.microsoft.com/office/drawing/2014/main" id="{E29A169E-8860-41C6-B2BA-656C9E87F5C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89224" y="3363072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14" name="Freeform: Shape 2113">
                <a:extLst>
                  <a:ext uri="{FF2B5EF4-FFF2-40B4-BE49-F238E27FC236}">
                    <a16:creationId xmlns:a16="http://schemas.microsoft.com/office/drawing/2014/main" id="{D1DA92F1-025A-41CC-892D-006269B6C09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34038" y="3422225"/>
                <a:ext cx="14192" cy="14096"/>
              </a:xfrm>
              <a:custGeom>
                <a:avLst/>
                <a:gdLst>
                  <a:gd name="connsiteX0" fmla="*/ 14192 w 14192"/>
                  <a:gd name="connsiteY0" fmla="*/ 7048 h 14096"/>
                  <a:gd name="connsiteX1" fmla="*/ 7144 w 14192"/>
                  <a:gd name="connsiteY1" fmla="*/ 14097 h 14096"/>
                  <a:gd name="connsiteX2" fmla="*/ 0 w 14192"/>
                  <a:gd name="connsiteY2" fmla="*/ 7048 h 14096"/>
                  <a:gd name="connsiteX3" fmla="*/ 7049 w 14192"/>
                  <a:gd name="connsiteY3" fmla="*/ 0 h 14096"/>
                  <a:gd name="connsiteX4" fmla="*/ 14192 w 14192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6">
                    <a:moveTo>
                      <a:pt x="14192" y="7048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15" name="Freeform: Shape 2114">
                <a:extLst>
                  <a:ext uri="{FF2B5EF4-FFF2-40B4-BE49-F238E27FC236}">
                    <a16:creationId xmlns:a16="http://schemas.microsoft.com/office/drawing/2014/main" id="{5B423574-AD0E-466C-A690-E3BF7ABCC0F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93283" y="3422225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16" name="Freeform: Shape 2115">
                <a:extLst>
                  <a:ext uri="{FF2B5EF4-FFF2-40B4-BE49-F238E27FC236}">
                    <a16:creationId xmlns:a16="http://schemas.microsoft.com/office/drawing/2014/main" id="{C37E67DD-12D5-49FA-AE92-B1F4186329F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852433" y="3422225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17" name="Freeform: Shape 2116">
                <a:extLst>
                  <a:ext uri="{FF2B5EF4-FFF2-40B4-BE49-F238E27FC236}">
                    <a16:creationId xmlns:a16="http://schemas.microsoft.com/office/drawing/2014/main" id="{3E085075-A03E-4D1C-A2BE-219D51E775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11678" y="3422225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18" name="Freeform: Shape 2117">
                <a:extLst>
                  <a:ext uri="{FF2B5EF4-FFF2-40B4-BE49-F238E27FC236}">
                    <a16:creationId xmlns:a16="http://schemas.microsoft.com/office/drawing/2014/main" id="{A552ECBE-4DF7-4004-80CB-33A3864DC1D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70828" y="3422225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19" name="Freeform: Shape 2118">
                <a:extLst>
                  <a:ext uri="{FF2B5EF4-FFF2-40B4-BE49-F238E27FC236}">
                    <a16:creationId xmlns:a16="http://schemas.microsoft.com/office/drawing/2014/main" id="{BB1DFB18-112F-43BE-938F-949ACF4CE40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30073" y="3422225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8 w 14097"/>
                  <a:gd name="connsiteY1" fmla="*/ 14097 h 14096"/>
                  <a:gd name="connsiteX2" fmla="*/ 0 w 14097"/>
                  <a:gd name="connsiteY2" fmla="*/ 7048 h 14096"/>
                  <a:gd name="connsiteX3" fmla="*/ 7048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20" name="Freeform: Shape 2119">
                <a:extLst>
                  <a:ext uri="{FF2B5EF4-FFF2-40B4-BE49-F238E27FC236}">
                    <a16:creationId xmlns:a16="http://schemas.microsoft.com/office/drawing/2014/main" id="{7107EA75-B66F-478F-A9A4-8BE4090A185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89224" y="3422225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21" name="Freeform: Shape 2120">
                <a:extLst>
                  <a:ext uri="{FF2B5EF4-FFF2-40B4-BE49-F238E27FC236}">
                    <a16:creationId xmlns:a16="http://schemas.microsoft.com/office/drawing/2014/main" id="{B032A1FF-0163-4F65-9627-3D0E330E796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148469" y="3067039"/>
                <a:ext cx="14097" cy="14097"/>
              </a:xfrm>
              <a:custGeom>
                <a:avLst/>
                <a:gdLst>
                  <a:gd name="connsiteX0" fmla="*/ 14097 w 14097"/>
                  <a:gd name="connsiteY0" fmla="*/ 7049 h 14097"/>
                  <a:gd name="connsiteX1" fmla="*/ 7049 w 14097"/>
                  <a:gd name="connsiteY1" fmla="*/ 14097 h 14097"/>
                  <a:gd name="connsiteX2" fmla="*/ 0 w 14097"/>
                  <a:gd name="connsiteY2" fmla="*/ 7049 h 14097"/>
                  <a:gd name="connsiteX3" fmla="*/ 6953 w 14097"/>
                  <a:gd name="connsiteY3" fmla="*/ 0 h 14097"/>
                  <a:gd name="connsiteX4" fmla="*/ 14097 w 14097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7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048" y="0"/>
                      <a:pt x="6953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22" name="Freeform: Shape 2121">
                <a:extLst>
                  <a:ext uri="{FF2B5EF4-FFF2-40B4-BE49-F238E27FC236}">
                    <a16:creationId xmlns:a16="http://schemas.microsoft.com/office/drawing/2014/main" id="{68F81DD7-3941-40F3-A5C5-1D25AD61E73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07620" y="3067039"/>
                <a:ext cx="14096" cy="14097"/>
              </a:xfrm>
              <a:custGeom>
                <a:avLst/>
                <a:gdLst>
                  <a:gd name="connsiteX0" fmla="*/ 14097 w 14096"/>
                  <a:gd name="connsiteY0" fmla="*/ 7049 h 14097"/>
                  <a:gd name="connsiteX1" fmla="*/ 7048 w 14096"/>
                  <a:gd name="connsiteY1" fmla="*/ 14097 h 14097"/>
                  <a:gd name="connsiteX2" fmla="*/ 0 w 14096"/>
                  <a:gd name="connsiteY2" fmla="*/ 7049 h 14097"/>
                  <a:gd name="connsiteX3" fmla="*/ 7048 w 14096"/>
                  <a:gd name="connsiteY3" fmla="*/ 0 h 14097"/>
                  <a:gd name="connsiteX4" fmla="*/ 14097 w 14096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23" name="Freeform: Shape 2122">
                <a:extLst>
                  <a:ext uri="{FF2B5EF4-FFF2-40B4-BE49-F238E27FC236}">
                    <a16:creationId xmlns:a16="http://schemas.microsoft.com/office/drawing/2014/main" id="{767D955C-E4A5-47E9-B07D-7C7FD8E395E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66865" y="3067039"/>
                <a:ext cx="14096" cy="14097"/>
              </a:xfrm>
              <a:custGeom>
                <a:avLst/>
                <a:gdLst>
                  <a:gd name="connsiteX0" fmla="*/ 14097 w 14096"/>
                  <a:gd name="connsiteY0" fmla="*/ 7049 h 14097"/>
                  <a:gd name="connsiteX1" fmla="*/ 7049 w 14096"/>
                  <a:gd name="connsiteY1" fmla="*/ 14097 h 14097"/>
                  <a:gd name="connsiteX2" fmla="*/ 0 w 14096"/>
                  <a:gd name="connsiteY2" fmla="*/ 7049 h 14097"/>
                  <a:gd name="connsiteX3" fmla="*/ 6953 w 14096"/>
                  <a:gd name="connsiteY3" fmla="*/ 0 h 14097"/>
                  <a:gd name="connsiteX4" fmla="*/ 14097 w 14096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048" y="0"/>
                      <a:pt x="6953" y="0"/>
                    </a:cubicBezTo>
                    <a:cubicBezTo>
                      <a:pt x="10859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24" name="Freeform: Shape 2123">
                <a:extLst>
                  <a:ext uri="{FF2B5EF4-FFF2-40B4-BE49-F238E27FC236}">
                    <a16:creationId xmlns:a16="http://schemas.microsoft.com/office/drawing/2014/main" id="{331DEA5B-7DF4-4F3E-B837-7388E6701CC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26014" y="3067039"/>
                <a:ext cx="14096" cy="14097"/>
              </a:xfrm>
              <a:custGeom>
                <a:avLst/>
                <a:gdLst>
                  <a:gd name="connsiteX0" fmla="*/ 14097 w 14096"/>
                  <a:gd name="connsiteY0" fmla="*/ 7049 h 14097"/>
                  <a:gd name="connsiteX1" fmla="*/ 7048 w 14096"/>
                  <a:gd name="connsiteY1" fmla="*/ 14097 h 14097"/>
                  <a:gd name="connsiteX2" fmla="*/ 0 w 14096"/>
                  <a:gd name="connsiteY2" fmla="*/ 7049 h 14097"/>
                  <a:gd name="connsiteX3" fmla="*/ 7048 w 14096"/>
                  <a:gd name="connsiteY3" fmla="*/ 0 h 14097"/>
                  <a:gd name="connsiteX4" fmla="*/ 14097 w 14096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25" name="Freeform: Shape 2124">
                <a:extLst>
                  <a:ext uri="{FF2B5EF4-FFF2-40B4-BE49-F238E27FC236}">
                    <a16:creationId xmlns:a16="http://schemas.microsoft.com/office/drawing/2014/main" id="{F640D8A9-2845-4810-99AA-3464C47FBC8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85260" y="3067039"/>
                <a:ext cx="14096" cy="14097"/>
              </a:xfrm>
              <a:custGeom>
                <a:avLst/>
                <a:gdLst>
                  <a:gd name="connsiteX0" fmla="*/ 14097 w 14096"/>
                  <a:gd name="connsiteY0" fmla="*/ 7049 h 14097"/>
                  <a:gd name="connsiteX1" fmla="*/ 7048 w 14096"/>
                  <a:gd name="connsiteY1" fmla="*/ 14097 h 14097"/>
                  <a:gd name="connsiteX2" fmla="*/ 0 w 14096"/>
                  <a:gd name="connsiteY2" fmla="*/ 7049 h 14097"/>
                  <a:gd name="connsiteX3" fmla="*/ 6953 w 14096"/>
                  <a:gd name="connsiteY3" fmla="*/ 0 h 14097"/>
                  <a:gd name="connsiteX4" fmla="*/ 14097 w 14096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048" y="0"/>
                      <a:pt x="6953" y="0"/>
                    </a:cubicBezTo>
                    <a:cubicBezTo>
                      <a:pt x="10858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26" name="Freeform: Shape 2125">
                <a:extLst>
                  <a:ext uri="{FF2B5EF4-FFF2-40B4-BE49-F238E27FC236}">
                    <a16:creationId xmlns:a16="http://schemas.microsoft.com/office/drawing/2014/main" id="{C1AA428D-A610-40EA-926D-72664C6A3A1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444410" y="3067039"/>
                <a:ext cx="14096" cy="14097"/>
              </a:xfrm>
              <a:custGeom>
                <a:avLst/>
                <a:gdLst>
                  <a:gd name="connsiteX0" fmla="*/ 14097 w 14096"/>
                  <a:gd name="connsiteY0" fmla="*/ 7049 h 14097"/>
                  <a:gd name="connsiteX1" fmla="*/ 7048 w 14096"/>
                  <a:gd name="connsiteY1" fmla="*/ 14097 h 14097"/>
                  <a:gd name="connsiteX2" fmla="*/ 0 w 14096"/>
                  <a:gd name="connsiteY2" fmla="*/ 7049 h 14097"/>
                  <a:gd name="connsiteX3" fmla="*/ 7048 w 14096"/>
                  <a:gd name="connsiteY3" fmla="*/ 0 h 14097"/>
                  <a:gd name="connsiteX4" fmla="*/ 14097 w 14096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9"/>
                    </a:moveTo>
                    <a:cubicBezTo>
                      <a:pt x="14097" y="10941"/>
                      <a:pt x="10941" y="14097"/>
                      <a:pt x="7048" y="14097"/>
                    </a:cubicBezTo>
                    <a:cubicBezTo>
                      <a:pt x="3156" y="14097"/>
                      <a:pt x="0" y="10941"/>
                      <a:pt x="0" y="7049"/>
                    </a:cubicBezTo>
                    <a:cubicBezTo>
                      <a:pt x="0" y="3156"/>
                      <a:pt x="3156" y="0"/>
                      <a:pt x="7048" y="0"/>
                    </a:cubicBezTo>
                    <a:cubicBezTo>
                      <a:pt x="10941" y="0"/>
                      <a:pt x="14097" y="3156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27" name="Freeform: Shape 2126">
                <a:extLst>
                  <a:ext uri="{FF2B5EF4-FFF2-40B4-BE49-F238E27FC236}">
                    <a16:creationId xmlns:a16="http://schemas.microsoft.com/office/drawing/2014/main" id="{088B6BF5-3A26-476D-AF79-46892B0AEB5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148469" y="3126281"/>
                <a:ext cx="14097" cy="14099"/>
              </a:xfrm>
              <a:custGeom>
                <a:avLst/>
                <a:gdLst>
                  <a:gd name="connsiteX0" fmla="*/ 14097 w 14097"/>
                  <a:gd name="connsiteY0" fmla="*/ 7051 h 14099"/>
                  <a:gd name="connsiteX1" fmla="*/ 7049 w 14097"/>
                  <a:gd name="connsiteY1" fmla="*/ 14099 h 14099"/>
                  <a:gd name="connsiteX2" fmla="*/ 0 w 14097"/>
                  <a:gd name="connsiteY2" fmla="*/ 7051 h 14099"/>
                  <a:gd name="connsiteX3" fmla="*/ 7049 w 14097"/>
                  <a:gd name="connsiteY3" fmla="*/ 2 h 14099"/>
                  <a:gd name="connsiteX4" fmla="*/ 14097 w 14097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28" name="Freeform: Shape 2127">
                <a:extLst>
                  <a:ext uri="{FF2B5EF4-FFF2-40B4-BE49-F238E27FC236}">
                    <a16:creationId xmlns:a16="http://schemas.microsoft.com/office/drawing/2014/main" id="{A0D38E94-BDA0-466A-866C-7D754B54B6F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07620" y="3126281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29" name="Freeform: Shape 2128">
                <a:extLst>
                  <a:ext uri="{FF2B5EF4-FFF2-40B4-BE49-F238E27FC236}">
                    <a16:creationId xmlns:a16="http://schemas.microsoft.com/office/drawing/2014/main" id="{2E4807B4-64BB-4BB1-A6C7-B9F8B78FE58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66865" y="3126281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9 w 14096"/>
                  <a:gd name="connsiteY1" fmla="*/ 14099 h 14099"/>
                  <a:gd name="connsiteX2" fmla="*/ 0 w 14096"/>
                  <a:gd name="connsiteY2" fmla="*/ 7051 h 14099"/>
                  <a:gd name="connsiteX3" fmla="*/ 7049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859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30" name="Freeform: Shape 2129">
                <a:extLst>
                  <a:ext uri="{FF2B5EF4-FFF2-40B4-BE49-F238E27FC236}">
                    <a16:creationId xmlns:a16="http://schemas.microsoft.com/office/drawing/2014/main" id="{AB74427A-2B27-4328-8ECD-0166E61D8A9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26014" y="3126281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31" name="Freeform: Shape 2130">
                <a:extLst>
                  <a:ext uri="{FF2B5EF4-FFF2-40B4-BE49-F238E27FC236}">
                    <a16:creationId xmlns:a16="http://schemas.microsoft.com/office/drawing/2014/main" id="{058C6F50-4093-4240-B613-EA20F73E297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85260" y="3126281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858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32" name="Freeform: Shape 2131">
                <a:extLst>
                  <a:ext uri="{FF2B5EF4-FFF2-40B4-BE49-F238E27FC236}">
                    <a16:creationId xmlns:a16="http://schemas.microsoft.com/office/drawing/2014/main" id="{341C2F64-B446-495C-B3ED-DA19115FD88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444410" y="3126283"/>
                <a:ext cx="14096" cy="14097"/>
              </a:xfrm>
              <a:custGeom>
                <a:avLst/>
                <a:gdLst>
                  <a:gd name="connsiteX0" fmla="*/ 14097 w 14096"/>
                  <a:gd name="connsiteY0" fmla="*/ 7049 h 14097"/>
                  <a:gd name="connsiteX1" fmla="*/ 7048 w 14096"/>
                  <a:gd name="connsiteY1" fmla="*/ 14097 h 14097"/>
                  <a:gd name="connsiteX2" fmla="*/ 0 w 14096"/>
                  <a:gd name="connsiteY2" fmla="*/ 7049 h 14097"/>
                  <a:gd name="connsiteX3" fmla="*/ 7048 w 14096"/>
                  <a:gd name="connsiteY3" fmla="*/ 0 h 14097"/>
                  <a:gd name="connsiteX4" fmla="*/ 14097 w 14096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33" name="Freeform: Shape 2132">
                <a:extLst>
                  <a:ext uri="{FF2B5EF4-FFF2-40B4-BE49-F238E27FC236}">
                    <a16:creationId xmlns:a16="http://schemas.microsoft.com/office/drawing/2014/main" id="{DEDDACDA-D780-49ED-88B3-AC1E6CECD35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148469" y="3185433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34" name="Freeform: Shape 2133">
                <a:extLst>
                  <a:ext uri="{FF2B5EF4-FFF2-40B4-BE49-F238E27FC236}">
                    <a16:creationId xmlns:a16="http://schemas.microsoft.com/office/drawing/2014/main" id="{3B6F340F-6BFF-4869-B569-850333B1C4F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07620" y="3185433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35" name="Freeform: Shape 2134">
                <a:extLst>
                  <a:ext uri="{FF2B5EF4-FFF2-40B4-BE49-F238E27FC236}">
                    <a16:creationId xmlns:a16="http://schemas.microsoft.com/office/drawing/2014/main" id="{C4FC277F-1805-46F5-8D99-EE30A5FCD1A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66865" y="3185433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9 w 14096"/>
                  <a:gd name="connsiteY1" fmla="*/ 14097 h 14096"/>
                  <a:gd name="connsiteX2" fmla="*/ 0 w 14096"/>
                  <a:gd name="connsiteY2" fmla="*/ 7048 h 14096"/>
                  <a:gd name="connsiteX3" fmla="*/ 7049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859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36" name="Freeform: Shape 2135">
                <a:extLst>
                  <a:ext uri="{FF2B5EF4-FFF2-40B4-BE49-F238E27FC236}">
                    <a16:creationId xmlns:a16="http://schemas.microsoft.com/office/drawing/2014/main" id="{DE3D8861-A4CB-46F2-812C-4857D1E763C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26014" y="3185433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37" name="Freeform: Shape 2136">
                <a:extLst>
                  <a:ext uri="{FF2B5EF4-FFF2-40B4-BE49-F238E27FC236}">
                    <a16:creationId xmlns:a16="http://schemas.microsoft.com/office/drawing/2014/main" id="{5C3AD847-D9CA-4EC5-890E-21244786F3A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85260" y="3185433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858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38" name="Freeform: Shape 2137">
                <a:extLst>
                  <a:ext uri="{FF2B5EF4-FFF2-40B4-BE49-F238E27FC236}">
                    <a16:creationId xmlns:a16="http://schemas.microsoft.com/office/drawing/2014/main" id="{CA89CE44-4244-411C-A74F-1446D8BC13E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444410" y="3185432"/>
                <a:ext cx="14096" cy="14097"/>
              </a:xfrm>
              <a:custGeom>
                <a:avLst/>
                <a:gdLst>
                  <a:gd name="connsiteX0" fmla="*/ 14097 w 14096"/>
                  <a:gd name="connsiteY0" fmla="*/ 7049 h 14097"/>
                  <a:gd name="connsiteX1" fmla="*/ 7048 w 14096"/>
                  <a:gd name="connsiteY1" fmla="*/ 14097 h 14097"/>
                  <a:gd name="connsiteX2" fmla="*/ 0 w 14096"/>
                  <a:gd name="connsiteY2" fmla="*/ 7049 h 14097"/>
                  <a:gd name="connsiteX3" fmla="*/ 7048 w 14096"/>
                  <a:gd name="connsiteY3" fmla="*/ 0 h 14097"/>
                  <a:gd name="connsiteX4" fmla="*/ 14097 w 14096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9"/>
                    </a:moveTo>
                    <a:cubicBezTo>
                      <a:pt x="14097" y="10941"/>
                      <a:pt x="10941" y="14097"/>
                      <a:pt x="7048" y="14097"/>
                    </a:cubicBezTo>
                    <a:cubicBezTo>
                      <a:pt x="3156" y="14097"/>
                      <a:pt x="0" y="10941"/>
                      <a:pt x="0" y="7049"/>
                    </a:cubicBezTo>
                    <a:cubicBezTo>
                      <a:pt x="0" y="3156"/>
                      <a:pt x="3156" y="0"/>
                      <a:pt x="7048" y="0"/>
                    </a:cubicBezTo>
                    <a:cubicBezTo>
                      <a:pt x="10941" y="0"/>
                      <a:pt x="14097" y="3156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39" name="Freeform: Shape 2138">
                <a:extLst>
                  <a:ext uri="{FF2B5EF4-FFF2-40B4-BE49-F238E27FC236}">
                    <a16:creationId xmlns:a16="http://schemas.microsoft.com/office/drawing/2014/main" id="{60E6026F-2714-4620-8EE9-3C55C2D6C2C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148469" y="3244676"/>
                <a:ext cx="14097" cy="14099"/>
              </a:xfrm>
              <a:custGeom>
                <a:avLst/>
                <a:gdLst>
                  <a:gd name="connsiteX0" fmla="*/ 14097 w 14097"/>
                  <a:gd name="connsiteY0" fmla="*/ 7051 h 14099"/>
                  <a:gd name="connsiteX1" fmla="*/ 7049 w 14097"/>
                  <a:gd name="connsiteY1" fmla="*/ 14099 h 14099"/>
                  <a:gd name="connsiteX2" fmla="*/ 0 w 14097"/>
                  <a:gd name="connsiteY2" fmla="*/ 7051 h 14099"/>
                  <a:gd name="connsiteX3" fmla="*/ 7049 w 14097"/>
                  <a:gd name="connsiteY3" fmla="*/ 2 h 14099"/>
                  <a:gd name="connsiteX4" fmla="*/ 14097 w 14097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40" name="Freeform: Shape 2139">
                <a:extLst>
                  <a:ext uri="{FF2B5EF4-FFF2-40B4-BE49-F238E27FC236}">
                    <a16:creationId xmlns:a16="http://schemas.microsoft.com/office/drawing/2014/main" id="{C0A828ED-45A9-4D69-975D-19CD36650CF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07620" y="3244676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41" name="Freeform: Shape 2140">
                <a:extLst>
                  <a:ext uri="{FF2B5EF4-FFF2-40B4-BE49-F238E27FC236}">
                    <a16:creationId xmlns:a16="http://schemas.microsoft.com/office/drawing/2014/main" id="{970CBCD0-B8B7-483D-A17D-9351A1A47F4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66865" y="3244676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9 w 14096"/>
                  <a:gd name="connsiteY1" fmla="*/ 14099 h 14099"/>
                  <a:gd name="connsiteX2" fmla="*/ 0 w 14096"/>
                  <a:gd name="connsiteY2" fmla="*/ 7051 h 14099"/>
                  <a:gd name="connsiteX3" fmla="*/ 7049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859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42" name="Freeform: Shape 2141">
                <a:extLst>
                  <a:ext uri="{FF2B5EF4-FFF2-40B4-BE49-F238E27FC236}">
                    <a16:creationId xmlns:a16="http://schemas.microsoft.com/office/drawing/2014/main" id="{8BDEF120-B9AE-44F5-B98D-937D9C92932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26014" y="3244676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43" name="Freeform: Shape 2142">
                <a:extLst>
                  <a:ext uri="{FF2B5EF4-FFF2-40B4-BE49-F238E27FC236}">
                    <a16:creationId xmlns:a16="http://schemas.microsoft.com/office/drawing/2014/main" id="{A8C22314-7ABA-46AF-98F6-EA626787D88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85260" y="3244676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858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44" name="Freeform: Shape 2143">
                <a:extLst>
                  <a:ext uri="{FF2B5EF4-FFF2-40B4-BE49-F238E27FC236}">
                    <a16:creationId xmlns:a16="http://schemas.microsoft.com/office/drawing/2014/main" id="{8E57EC52-CDFD-4DC8-8C7F-DA76CBC94D2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444410" y="3244679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45" name="Freeform: Shape 2144">
                <a:extLst>
                  <a:ext uri="{FF2B5EF4-FFF2-40B4-BE49-F238E27FC236}">
                    <a16:creationId xmlns:a16="http://schemas.microsoft.com/office/drawing/2014/main" id="{2E44CDAD-CC81-4519-A934-3E75CB58F7C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148469" y="3303829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46" name="Freeform: Shape 2145">
                <a:extLst>
                  <a:ext uri="{FF2B5EF4-FFF2-40B4-BE49-F238E27FC236}">
                    <a16:creationId xmlns:a16="http://schemas.microsoft.com/office/drawing/2014/main" id="{D7234B76-B5E7-497F-8C9A-BEADE7D2A5F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07620" y="3303829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47" name="Freeform: Shape 2146">
                <a:extLst>
                  <a:ext uri="{FF2B5EF4-FFF2-40B4-BE49-F238E27FC236}">
                    <a16:creationId xmlns:a16="http://schemas.microsoft.com/office/drawing/2014/main" id="{D308AC98-72DE-4623-8351-5CDBA5F858A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66865" y="3303829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9 w 14096"/>
                  <a:gd name="connsiteY1" fmla="*/ 14097 h 14096"/>
                  <a:gd name="connsiteX2" fmla="*/ 0 w 14096"/>
                  <a:gd name="connsiteY2" fmla="*/ 7048 h 14096"/>
                  <a:gd name="connsiteX3" fmla="*/ 7049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859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48" name="Freeform: Shape 2147">
                <a:extLst>
                  <a:ext uri="{FF2B5EF4-FFF2-40B4-BE49-F238E27FC236}">
                    <a16:creationId xmlns:a16="http://schemas.microsoft.com/office/drawing/2014/main" id="{16BCA60F-A345-4A89-8E76-8F628DE2498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26014" y="3303829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49" name="Freeform: Shape 2148">
                <a:extLst>
                  <a:ext uri="{FF2B5EF4-FFF2-40B4-BE49-F238E27FC236}">
                    <a16:creationId xmlns:a16="http://schemas.microsoft.com/office/drawing/2014/main" id="{B712711F-FF52-40E0-8B6D-7AB132EFBBF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85260" y="3303829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858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50" name="Freeform: Shape 2149">
                <a:extLst>
                  <a:ext uri="{FF2B5EF4-FFF2-40B4-BE49-F238E27FC236}">
                    <a16:creationId xmlns:a16="http://schemas.microsoft.com/office/drawing/2014/main" id="{EBB99ABA-6734-4713-A9AA-6A0613DB3D4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444410" y="3303829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51" name="Freeform: Shape 2150">
                <a:extLst>
                  <a:ext uri="{FF2B5EF4-FFF2-40B4-BE49-F238E27FC236}">
                    <a16:creationId xmlns:a16="http://schemas.microsoft.com/office/drawing/2014/main" id="{A8DBC39A-A841-4DAD-A5EE-BAD254A4FA4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148469" y="3363072"/>
                <a:ext cx="14097" cy="14099"/>
              </a:xfrm>
              <a:custGeom>
                <a:avLst/>
                <a:gdLst>
                  <a:gd name="connsiteX0" fmla="*/ 14097 w 14097"/>
                  <a:gd name="connsiteY0" fmla="*/ 7051 h 14099"/>
                  <a:gd name="connsiteX1" fmla="*/ 7049 w 14097"/>
                  <a:gd name="connsiteY1" fmla="*/ 14099 h 14099"/>
                  <a:gd name="connsiteX2" fmla="*/ 0 w 14097"/>
                  <a:gd name="connsiteY2" fmla="*/ 7051 h 14099"/>
                  <a:gd name="connsiteX3" fmla="*/ 7049 w 14097"/>
                  <a:gd name="connsiteY3" fmla="*/ 2 h 14099"/>
                  <a:gd name="connsiteX4" fmla="*/ 14097 w 14097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52" name="Freeform: Shape 2151">
                <a:extLst>
                  <a:ext uri="{FF2B5EF4-FFF2-40B4-BE49-F238E27FC236}">
                    <a16:creationId xmlns:a16="http://schemas.microsoft.com/office/drawing/2014/main" id="{E88E8002-19BD-4C58-ACEF-D092676D50D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07620" y="3363072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53" name="Freeform: Shape 2152">
                <a:extLst>
                  <a:ext uri="{FF2B5EF4-FFF2-40B4-BE49-F238E27FC236}">
                    <a16:creationId xmlns:a16="http://schemas.microsoft.com/office/drawing/2014/main" id="{637DEA0B-D0C3-4386-B016-90120888104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66865" y="3363072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9 w 14096"/>
                  <a:gd name="connsiteY1" fmla="*/ 14099 h 14099"/>
                  <a:gd name="connsiteX2" fmla="*/ 0 w 14096"/>
                  <a:gd name="connsiteY2" fmla="*/ 7051 h 14099"/>
                  <a:gd name="connsiteX3" fmla="*/ 7049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859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54" name="Freeform: Shape 2153">
                <a:extLst>
                  <a:ext uri="{FF2B5EF4-FFF2-40B4-BE49-F238E27FC236}">
                    <a16:creationId xmlns:a16="http://schemas.microsoft.com/office/drawing/2014/main" id="{1E085198-3B84-4E70-8004-5B739F0D071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26014" y="3363072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55" name="Freeform: Shape 2154">
                <a:extLst>
                  <a:ext uri="{FF2B5EF4-FFF2-40B4-BE49-F238E27FC236}">
                    <a16:creationId xmlns:a16="http://schemas.microsoft.com/office/drawing/2014/main" id="{1F8854E4-646B-4843-9429-2E68B3AE9A4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85260" y="3363072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858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56" name="Freeform: Shape 2155">
                <a:extLst>
                  <a:ext uri="{FF2B5EF4-FFF2-40B4-BE49-F238E27FC236}">
                    <a16:creationId xmlns:a16="http://schemas.microsoft.com/office/drawing/2014/main" id="{D75E4420-1C5B-4C29-9622-F3DA7E0BFBD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444410" y="3363074"/>
                <a:ext cx="14096" cy="14097"/>
              </a:xfrm>
              <a:custGeom>
                <a:avLst/>
                <a:gdLst>
                  <a:gd name="connsiteX0" fmla="*/ 14097 w 14096"/>
                  <a:gd name="connsiteY0" fmla="*/ 7048 h 14097"/>
                  <a:gd name="connsiteX1" fmla="*/ 7048 w 14096"/>
                  <a:gd name="connsiteY1" fmla="*/ 14097 h 14097"/>
                  <a:gd name="connsiteX2" fmla="*/ 0 w 14096"/>
                  <a:gd name="connsiteY2" fmla="*/ 7048 h 14097"/>
                  <a:gd name="connsiteX3" fmla="*/ 7048 w 14096"/>
                  <a:gd name="connsiteY3" fmla="*/ 0 h 14097"/>
                  <a:gd name="connsiteX4" fmla="*/ 14097 w 14096"/>
                  <a:gd name="connsiteY4" fmla="*/ 7048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57" name="Freeform: Shape 2156">
                <a:extLst>
                  <a:ext uri="{FF2B5EF4-FFF2-40B4-BE49-F238E27FC236}">
                    <a16:creationId xmlns:a16="http://schemas.microsoft.com/office/drawing/2014/main" id="{69099746-E839-480D-A294-38518485580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148469" y="3422225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58" name="Freeform: Shape 2157">
                <a:extLst>
                  <a:ext uri="{FF2B5EF4-FFF2-40B4-BE49-F238E27FC236}">
                    <a16:creationId xmlns:a16="http://schemas.microsoft.com/office/drawing/2014/main" id="{35C60C66-6A6A-42B6-82CE-9F5BCAD5FF9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07620" y="3422225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59" name="Freeform: Shape 2158">
                <a:extLst>
                  <a:ext uri="{FF2B5EF4-FFF2-40B4-BE49-F238E27FC236}">
                    <a16:creationId xmlns:a16="http://schemas.microsoft.com/office/drawing/2014/main" id="{A85425DE-B5F8-4166-8F76-168A6E6F58B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66865" y="3422225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9 w 14096"/>
                  <a:gd name="connsiteY1" fmla="*/ 14097 h 14096"/>
                  <a:gd name="connsiteX2" fmla="*/ 0 w 14096"/>
                  <a:gd name="connsiteY2" fmla="*/ 7048 h 14096"/>
                  <a:gd name="connsiteX3" fmla="*/ 7049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859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60" name="Freeform: Shape 2159">
                <a:extLst>
                  <a:ext uri="{FF2B5EF4-FFF2-40B4-BE49-F238E27FC236}">
                    <a16:creationId xmlns:a16="http://schemas.microsoft.com/office/drawing/2014/main" id="{AF5E9558-8664-40E2-818A-C90536250A4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26014" y="3422225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61" name="Freeform: Shape 2160">
                <a:extLst>
                  <a:ext uri="{FF2B5EF4-FFF2-40B4-BE49-F238E27FC236}">
                    <a16:creationId xmlns:a16="http://schemas.microsoft.com/office/drawing/2014/main" id="{620CC716-8E51-492E-95F3-7DF5778E859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85260" y="3422225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858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62" name="Freeform: Shape 2161">
                <a:extLst>
                  <a:ext uri="{FF2B5EF4-FFF2-40B4-BE49-F238E27FC236}">
                    <a16:creationId xmlns:a16="http://schemas.microsoft.com/office/drawing/2014/main" id="{87956267-D439-4A6C-8779-9864DDF69C6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444410" y="3422224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63" name="Freeform: Shape 2162">
                <a:extLst>
                  <a:ext uri="{FF2B5EF4-FFF2-40B4-BE49-F238E27FC236}">
                    <a16:creationId xmlns:a16="http://schemas.microsoft.com/office/drawing/2014/main" id="{E566625F-0177-4163-AAC6-DD5AA352543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34038" y="3481374"/>
                <a:ext cx="14192" cy="14096"/>
              </a:xfrm>
              <a:custGeom>
                <a:avLst/>
                <a:gdLst>
                  <a:gd name="connsiteX0" fmla="*/ 14192 w 14192"/>
                  <a:gd name="connsiteY0" fmla="*/ 7049 h 14096"/>
                  <a:gd name="connsiteX1" fmla="*/ 7144 w 14192"/>
                  <a:gd name="connsiteY1" fmla="*/ 14097 h 14096"/>
                  <a:gd name="connsiteX2" fmla="*/ 0 w 14192"/>
                  <a:gd name="connsiteY2" fmla="*/ 7049 h 14096"/>
                  <a:gd name="connsiteX3" fmla="*/ 7049 w 14192"/>
                  <a:gd name="connsiteY3" fmla="*/ 0 h 14096"/>
                  <a:gd name="connsiteX4" fmla="*/ 14192 w 14192"/>
                  <a:gd name="connsiteY4" fmla="*/ 7049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6">
                    <a:moveTo>
                      <a:pt x="14192" y="7049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1049"/>
                      <a:pt x="0" y="7049"/>
                    </a:cubicBezTo>
                    <a:cubicBezTo>
                      <a:pt x="0" y="3048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64" name="Freeform: Shape 2163">
                <a:extLst>
                  <a:ext uri="{FF2B5EF4-FFF2-40B4-BE49-F238E27FC236}">
                    <a16:creationId xmlns:a16="http://schemas.microsoft.com/office/drawing/2014/main" id="{01580694-1781-46F9-B2C4-76F4689BADD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93283" y="3481374"/>
                <a:ext cx="14097" cy="14097"/>
              </a:xfrm>
              <a:custGeom>
                <a:avLst/>
                <a:gdLst>
                  <a:gd name="connsiteX0" fmla="*/ 14097 w 14097"/>
                  <a:gd name="connsiteY0" fmla="*/ 7049 h 14097"/>
                  <a:gd name="connsiteX1" fmla="*/ 7049 w 14097"/>
                  <a:gd name="connsiteY1" fmla="*/ 14097 h 14097"/>
                  <a:gd name="connsiteX2" fmla="*/ 0 w 14097"/>
                  <a:gd name="connsiteY2" fmla="*/ 7049 h 14097"/>
                  <a:gd name="connsiteX3" fmla="*/ 7049 w 14097"/>
                  <a:gd name="connsiteY3" fmla="*/ 0 h 14097"/>
                  <a:gd name="connsiteX4" fmla="*/ 14097 w 14097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7">
                    <a:moveTo>
                      <a:pt x="14097" y="7049"/>
                    </a:moveTo>
                    <a:cubicBezTo>
                      <a:pt x="14097" y="10941"/>
                      <a:pt x="10941" y="14097"/>
                      <a:pt x="7049" y="14097"/>
                    </a:cubicBezTo>
                    <a:cubicBezTo>
                      <a:pt x="3156" y="14097"/>
                      <a:pt x="0" y="10941"/>
                      <a:pt x="0" y="7049"/>
                    </a:cubicBezTo>
                    <a:cubicBezTo>
                      <a:pt x="0" y="3156"/>
                      <a:pt x="3156" y="0"/>
                      <a:pt x="7049" y="0"/>
                    </a:cubicBezTo>
                    <a:cubicBezTo>
                      <a:pt x="10941" y="0"/>
                      <a:pt x="14097" y="3156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65" name="Freeform: Shape 2164">
                <a:extLst>
                  <a:ext uri="{FF2B5EF4-FFF2-40B4-BE49-F238E27FC236}">
                    <a16:creationId xmlns:a16="http://schemas.microsoft.com/office/drawing/2014/main" id="{1635D9A5-51BC-49A2-9AE2-4C8147FC5EB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852433" y="3481374"/>
                <a:ext cx="14096" cy="14096"/>
              </a:xfrm>
              <a:custGeom>
                <a:avLst/>
                <a:gdLst>
                  <a:gd name="connsiteX0" fmla="*/ 14097 w 14096"/>
                  <a:gd name="connsiteY0" fmla="*/ 7049 h 14096"/>
                  <a:gd name="connsiteX1" fmla="*/ 7048 w 14096"/>
                  <a:gd name="connsiteY1" fmla="*/ 14097 h 14096"/>
                  <a:gd name="connsiteX2" fmla="*/ 0 w 14096"/>
                  <a:gd name="connsiteY2" fmla="*/ 7049 h 14096"/>
                  <a:gd name="connsiteX3" fmla="*/ 7048 w 14096"/>
                  <a:gd name="connsiteY3" fmla="*/ 0 h 14096"/>
                  <a:gd name="connsiteX4" fmla="*/ 14097 w 14096"/>
                  <a:gd name="connsiteY4" fmla="*/ 7049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66" name="Freeform: Shape 2165">
                <a:extLst>
                  <a:ext uri="{FF2B5EF4-FFF2-40B4-BE49-F238E27FC236}">
                    <a16:creationId xmlns:a16="http://schemas.microsoft.com/office/drawing/2014/main" id="{B6D58AC8-F8B3-4C3D-AE9F-26677AE638A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11678" y="3481374"/>
                <a:ext cx="14096" cy="14096"/>
              </a:xfrm>
              <a:custGeom>
                <a:avLst/>
                <a:gdLst>
                  <a:gd name="connsiteX0" fmla="*/ 14097 w 14096"/>
                  <a:gd name="connsiteY0" fmla="*/ 7049 h 14096"/>
                  <a:gd name="connsiteX1" fmla="*/ 7048 w 14096"/>
                  <a:gd name="connsiteY1" fmla="*/ 14097 h 14096"/>
                  <a:gd name="connsiteX2" fmla="*/ 0 w 14096"/>
                  <a:gd name="connsiteY2" fmla="*/ 7049 h 14096"/>
                  <a:gd name="connsiteX3" fmla="*/ 7048 w 14096"/>
                  <a:gd name="connsiteY3" fmla="*/ 0 h 14096"/>
                  <a:gd name="connsiteX4" fmla="*/ 14097 w 14096"/>
                  <a:gd name="connsiteY4" fmla="*/ 7049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67" name="Freeform: Shape 2166">
                <a:extLst>
                  <a:ext uri="{FF2B5EF4-FFF2-40B4-BE49-F238E27FC236}">
                    <a16:creationId xmlns:a16="http://schemas.microsoft.com/office/drawing/2014/main" id="{53CA316E-6515-47CF-9F53-7A0EE31AFA3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70828" y="3481374"/>
                <a:ext cx="14096" cy="14096"/>
              </a:xfrm>
              <a:custGeom>
                <a:avLst/>
                <a:gdLst>
                  <a:gd name="connsiteX0" fmla="*/ 14097 w 14096"/>
                  <a:gd name="connsiteY0" fmla="*/ 7049 h 14096"/>
                  <a:gd name="connsiteX1" fmla="*/ 7048 w 14096"/>
                  <a:gd name="connsiteY1" fmla="*/ 14097 h 14096"/>
                  <a:gd name="connsiteX2" fmla="*/ 0 w 14096"/>
                  <a:gd name="connsiteY2" fmla="*/ 7049 h 14096"/>
                  <a:gd name="connsiteX3" fmla="*/ 7048 w 14096"/>
                  <a:gd name="connsiteY3" fmla="*/ 0 h 14096"/>
                  <a:gd name="connsiteX4" fmla="*/ 14097 w 14096"/>
                  <a:gd name="connsiteY4" fmla="*/ 7049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68" name="Freeform: Shape 2167">
                <a:extLst>
                  <a:ext uri="{FF2B5EF4-FFF2-40B4-BE49-F238E27FC236}">
                    <a16:creationId xmlns:a16="http://schemas.microsoft.com/office/drawing/2014/main" id="{F8E79866-F842-47A5-8D8C-0185FD69D09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30074" y="3481374"/>
                <a:ext cx="14097" cy="14097"/>
              </a:xfrm>
              <a:custGeom>
                <a:avLst/>
                <a:gdLst>
                  <a:gd name="connsiteX0" fmla="*/ 14097 w 14097"/>
                  <a:gd name="connsiteY0" fmla="*/ 7049 h 14097"/>
                  <a:gd name="connsiteX1" fmla="*/ 7049 w 14097"/>
                  <a:gd name="connsiteY1" fmla="*/ 14097 h 14097"/>
                  <a:gd name="connsiteX2" fmla="*/ 0 w 14097"/>
                  <a:gd name="connsiteY2" fmla="*/ 7049 h 14097"/>
                  <a:gd name="connsiteX3" fmla="*/ 7049 w 14097"/>
                  <a:gd name="connsiteY3" fmla="*/ 0 h 14097"/>
                  <a:gd name="connsiteX4" fmla="*/ 14097 w 14097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7">
                    <a:moveTo>
                      <a:pt x="14097" y="7049"/>
                    </a:moveTo>
                    <a:cubicBezTo>
                      <a:pt x="14097" y="10941"/>
                      <a:pt x="10941" y="14097"/>
                      <a:pt x="7049" y="14097"/>
                    </a:cubicBezTo>
                    <a:cubicBezTo>
                      <a:pt x="3156" y="14097"/>
                      <a:pt x="0" y="10941"/>
                      <a:pt x="0" y="7049"/>
                    </a:cubicBezTo>
                    <a:cubicBezTo>
                      <a:pt x="0" y="3156"/>
                      <a:pt x="3156" y="0"/>
                      <a:pt x="7049" y="0"/>
                    </a:cubicBezTo>
                    <a:cubicBezTo>
                      <a:pt x="10941" y="0"/>
                      <a:pt x="14097" y="3156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69" name="Freeform: Shape 2168">
                <a:extLst>
                  <a:ext uri="{FF2B5EF4-FFF2-40B4-BE49-F238E27FC236}">
                    <a16:creationId xmlns:a16="http://schemas.microsoft.com/office/drawing/2014/main" id="{A1939D2F-E660-4CFF-BF9C-2146DD9CC10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89224" y="3481374"/>
                <a:ext cx="14096" cy="14096"/>
              </a:xfrm>
              <a:custGeom>
                <a:avLst/>
                <a:gdLst>
                  <a:gd name="connsiteX0" fmla="*/ 14097 w 14096"/>
                  <a:gd name="connsiteY0" fmla="*/ 7049 h 14096"/>
                  <a:gd name="connsiteX1" fmla="*/ 7048 w 14096"/>
                  <a:gd name="connsiteY1" fmla="*/ 14097 h 14096"/>
                  <a:gd name="connsiteX2" fmla="*/ 0 w 14096"/>
                  <a:gd name="connsiteY2" fmla="*/ 7049 h 14096"/>
                  <a:gd name="connsiteX3" fmla="*/ 7048 w 14096"/>
                  <a:gd name="connsiteY3" fmla="*/ 0 h 14096"/>
                  <a:gd name="connsiteX4" fmla="*/ 14097 w 14096"/>
                  <a:gd name="connsiteY4" fmla="*/ 7049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70" name="Freeform: Shape 2169">
                <a:extLst>
                  <a:ext uri="{FF2B5EF4-FFF2-40B4-BE49-F238E27FC236}">
                    <a16:creationId xmlns:a16="http://schemas.microsoft.com/office/drawing/2014/main" id="{3F048F16-4CC3-406C-93A3-3CEDF31C42A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34038" y="3540620"/>
                <a:ext cx="14192" cy="14096"/>
              </a:xfrm>
              <a:custGeom>
                <a:avLst/>
                <a:gdLst>
                  <a:gd name="connsiteX0" fmla="*/ 14192 w 14192"/>
                  <a:gd name="connsiteY0" fmla="*/ 7048 h 14096"/>
                  <a:gd name="connsiteX1" fmla="*/ 7144 w 14192"/>
                  <a:gd name="connsiteY1" fmla="*/ 14097 h 14096"/>
                  <a:gd name="connsiteX2" fmla="*/ 0 w 14192"/>
                  <a:gd name="connsiteY2" fmla="*/ 7048 h 14096"/>
                  <a:gd name="connsiteX3" fmla="*/ 7049 w 14192"/>
                  <a:gd name="connsiteY3" fmla="*/ 0 h 14096"/>
                  <a:gd name="connsiteX4" fmla="*/ 14192 w 14192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6">
                    <a:moveTo>
                      <a:pt x="14192" y="7048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71" name="Freeform: Shape 2170">
                <a:extLst>
                  <a:ext uri="{FF2B5EF4-FFF2-40B4-BE49-F238E27FC236}">
                    <a16:creationId xmlns:a16="http://schemas.microsoft.com/office/drawing/2014/main" id="{BA5658A8-AB7B-409C-A206-50CDD5818C0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93283" y="3540620"/>
                <a:ext cx="14097" cy="14097"/>
              </a:xfrm>
              <a:custGeom>
                <a:avLst/>
                <a:gdLst>
                  <a:gd name="connsiteX0" fmla="*/ 14097 w 14097"/>
                  <a:gd name="connsiteY0" fmla="*/ 7048 h 14097"/>
                  <a:gd name="connsiteX1" fmla="*/ 7049 w 14097"/>
                  <a:gd name="connsiteY1" fmla="*/ 14097 h 14097"/>
                  <a:gd name="connsiteX2" fmla="*/ 0 w 14097"/>
                  <a:gd name="connsiteY2" fmla="*/ 7048 h 14097"/>
                  <a:gd name="connsiteX3" fmla="*/ 7049 w 14097"/>
                  <a:gd name="connsiteY3" fmla="*/ 0 h 14097"/>
                  <a:gd name="connsiteX4" fmla="*/ 14097 w 14097"/>
                  <a:gd name="connsiteY4" fmla="*/ 7048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7">
                    <a:moveTo>
                      <a:pt x="14097" y="7048"/>
                    </a:moveTo>
                    <a:cubicBezTo>
                      <a:pt x="14097" y="10941"/>
                      <a:pt x="10941" y="14097"/>
                      <a:pt x="7049" y="14097"/>
                    </a:cubicBezTo>
                    <a:cubicBezTo>
                      <a:pt x="3156" y="14097"/>
                      <a:pt x="0" y="10941"/>
                      <a:pt x="0" y="7048"/>
                    </a:cubicBezTo>
                    <a:cubicBezTo>
                      <a:pt x="0" y="3156"/>
                      <a:pt x="3156" y="0"/>
                      <a:pt x="7049" y="0"/>
                    </a:cubicBezTo>
                    <a:cubicBezTo>
                      <a:pt x="10941" y="0"/>
                      <a:pt x="14097" y="3156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72" name="Freeform: Shape 2171">
                <a:extLst>
                  <a:ext uri="{FF2B5EF4-FFF2-40B4-BE49-F238E27FC236}">
                    <a16:creationId xmlns:a16="http://schemas.microsoft.com/office/drawing/2014/main" id="{1A4F8AC2-9FA1-4E5B-ACB2-661CAABFEE7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852433" y="3540620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73" name="Freeform: Shape 2172">
                <a:extLst>
                  <a:ext uri="{FF2B5EF4-FFF2-40B4-BE49-F238E27FC236}">
                    <a16:creationId xmlns:a16="http://schemas.microsoft.com/office/drawing/2014/main" id="{6438DDE6-AE18-4B2A-92CE-57D6032A1C0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11678" y="3540620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74" name="Freeform: Shape 2173">
                <a:extLst>
                  <a:ext uri="{FF2B5EF4-FFF2-40B4-BE49-F238E27FC236}">
                    <a16:creationId xmlns:a16="http://schemas.microsoft.com/office/drawing/2014/main" id="{19B002FA-1035-4DE8-8097-3675A4FB2E8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70828" y="3540620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75" name="Freeform: Shape 2174">
                <a:extLst>
                  <a:ext uri="{FF2B5EF4-FFF2-40B4-BE49-F238E27FC236}">
                    <a16:creationId xmlns:a16="http://schemas.microsoft.com/office/drawing/2014/main" id="{699ADFD1-CBA1-4C59-A545-CA6EEAF2C48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30074" y="3540620"/>
                <a:ext cx="14097" cy="14097"/>
              </a:xfrm>
              <a:custGeom>
                <a:avLst/>
                <a:gdLst>
                  <a:gd name="connsiteX0" fmla="*/ 14097 w 14097"/>
                  <a:gd name="connsiteY0" fmla="*/ 7048 h 14097"/>
                  <a:gd name="connsiteX1" fmla="*/ 7049 w 14097"/>
                  <a:gd name="connsiteY1" fmla="*/ 14097 h 14097"/>
                  <a:gd name="connsiteX2" fmla="*/ 0 w 14097"/>
                  <a:gd name="connsiteY2" fmla="*/ 7048 h 14097"/>
                  <a:gd name="connsiteX3" fmla="*/ 7049 w 14097"/>
                  <a:gd name="connsiteY3" fmla="*/ 0 h 14097"/>
                  <a:gd name="connsiteX4" fmla="*/ 14097 w 14097"/>
                  <a:gd name="connsiteY4" fmla="*/ 7048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7">
                    <a:moveTo>
                      <a:pt x="14097" y="7048"/>
                    </a:moveTo>
                    <a:cubicBezTo>
                      <a:pt x="14097" y="10941"/>
                      <a:pt x="10941" y="14097"/>
                      <a:pt x="7049" y="14097"/>
                    </a:cubicBezTo>
                    <a:cubicBezTo>
                      <a:pt x="3156" y="14097"/>
                      <a:pt x="0" y="10941"/>
                      <a:pt x="0" y="7048"/>
                    </a:cubicBezTo>
                    <a:cubicBezTo>
                      <a:pt x="0" y="3156"/>
                      <a:pt x="3156" y="0"/>
                      <a:pt x="7049" y="0"/>
                    </a:cubicBezTo>
                    <a:cubicBezTo>
                      <a:pt x="10941" y="0"/>
                      <a:pt x="14097" y="3156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76" name="Freeform: Shape 2175">
                <a:extLst>
                  <a:ext uri="{FF2B5EF4-FFF2-40B4-BE49-F238E27FC236}">
                    <a16:creationId xmlns:a16="http://schemas.microsoft.com/office/drawing/2014/main" id="{85DDA6CB-B8BF-4E57-BF2E-5C880FAF87C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89224" y="3540620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77" name="Freeform: Shape 2176">
                <a:extLst>
                  <a:ext uri="{FF2B5EF4-FFF2-40B4-BE49-F238E27FC236}">
                    <a16:creationId xmlns:a16="http://schemas.microsoft.com/office/drawing/2014/main" id="{6A8B2946-9D70-4DD4-B9B2-606E8F83A04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34038" y="3599770"/>
                <a:ext cx="14192" cy="14096"/>
              </a:xfrm>
              <a:custGeom>
                <a:avLst/>
                <a:gdLst>
                  <a:gd name="connsiteX0" fmla="*/ 14192 w 14192"/>
                  <a:gd name="connsiteY0" fmla="*/ 7048 h 14096"/>
                  <a:gd name="connsiteX1" fmla="*/ 7144 w 14192"/>
                  <a:gd name="connsiteY1" fmla="*/ 14097 h 14096"/>
                  <a:gd name="connsiteX2" fmla="*/ 0 w 14192"/>
                  <a:gd name="connsiteY2" fmla="*/ 7048 h 14096"/>
                  <a:gd name="connsiteX3" fmla="*/ 7049 w 14192"/>
                  <a:gd name="connsiteY3" fmla="*/ 0 h 14096"/>
                  <a:gd name="connsiteX4" fmla="*/ 14192 w 14192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6">
                    <a:moveTo>
                      <a:pt x="14192" y="7048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78" name="Freeform: Shape 2177">
                <a:extLst>
                  <a:ext uri="{FF2B5EF4-FFF2-40B4-BE49-F238E27FC236}">
                    <a16:creationId xmlns:a16="http://schemas.microsoft.com/office/drawing/2014/main" id="{C319A466-F3AE-4F1F-BD2F-77D9F148B07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93283" y="3599770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79" name="Freeform: Shape 2178">
                <a:extLst>
                  <a:ext uri="{FF2B5EF4-FFF2-40B4-BE49-F238E27FC236}">
                    <a16:creationId xmlns:a16="http://schemas.microsoft.com/office/drawing/2014/main" id="{C6CF0A07-A757-404E-9880-5AF3D52DE4B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852433" y="3599770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80" name="Freeform: Shape 2179">
                <a:extLst>
                  <a:ext uri="{FF2B5EF4-FFF2-40B4-BE49-F238E27FC236}">
                    <a16:creationId xmlns:a16="http://schemas.microsoft.com/office/drawing/2014/main" id="{DD3C2686-5B08-4159-865F-1B0A72E7EBB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11678" y="3599770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81" name="Freeform: Shape 2180">
                <a:extLst>
                  <a:ext uri="{FF2B5EF4-FFF2-40B4-BE49-F238E27FC236}">
                    <a16:creationId xmlns:a16="http://schemas.microsoft.com/office/drawing/2014/main" id="{5AAB7354-0524-4F71-83F0-35FAFA9EEDC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70828" y="3599770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82" name="Freeform: Shape 2181">
                <a:extLst>
                  <a:ext uri="{FF2B5EF4-FFF2-40B4-BE49-F238E27FC236}">
                    <a16:creationId xmlns:a16="http://schemas.microsoft.com/office/drawing/2014/main" id="{C93C7EEE-727B-4A0D-AA01-3B0893F866E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30073" y="3599770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8 w 14097"/>
                  <a:gd name="connsiteY1" fmla="*/ 14097 h 14096"/>
                  <a:gd name="connsiteX2" fmla="*/ 0 w 14097"/>
                  <a:gd name="connsiteY2" fmla="*/ 7048 h 14096"/>
                  <a:gd name="connsiteX3" fmla="*/ 7048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83" name="Freeform: Shape 2182">
                <a:extLst>
                  <a:ext uri="{FF2B5EF4-FFF2-40B4-BE49-F238E27FC236}">
                    <a16:creationId xmlns:a16="http://schemas.microsoft.com/office/drawing/2014/main" id="{7F98C909-0D3D-402C-86A1-9647DA57BA2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89224" y="3599770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84" name="Freeform: Shape 2183">
                <a:extLst>
                  <a:ext uri="{FF2B5EF4-FFF2-40B4-BE49-F238E27FC236}">
                    <a16:creationId xmlns:a16="http://schemas.microsoft.com/office/drawing/2014/main" id="{29CF4616-0FC7-4D90-97D4-47F26C31BFE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34037" y="3659014"/>
                <a:ext cx="14192" cy="14096"/>
              </a:xfrm>
              <a:custGeom>
                <a:avLst/>
                <a:gdLst>
                  <a:gd name="connsiteX0" fmla="*/ 14192 w 14192"/>
                  <a:gd name="connsiteY0" fmla="*/ 7048 h 14096"/>
                  <a:gd name="connsiteX1" fmla="*/ 7144 w 14192"/>
                  <a:gd name="connsiteY1" fmla="*/ 14097 h 14096"/>
                  <a:gd name="connsiteX2" fmla="*/ 0 w 14192"/>
                  <a:gd name="connsiteY2" fmla="*/ 7048 h 14096"/>
                  <a:gd name="connsiteX3" fmla="*/ 7049 w 14192"/>
                  <a:gd name="connsiteY3" fmla="*/ 0 h 14096"/>
                  <a:gd name="connsiteX4" fmla="*/ 14192 w 14192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6">
                    <a:moveTo>
                      <a:pt x="14192" y="7048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85" name="Freeform: Shape 2184">
                <a:extLst>
                  <a:ext uri="{FF2B5EF4-FFF2-40B4-BE49-F238E27FC236}">
                    <a16:creationId xmlns:a16="http://schemas.microsoft.com/office/drawing/2014/main" id="{A5151952-7057-44BC-B171-EC280CDD30D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93282" y="3659014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86" name="Freeform: Shape 2185">
                <a:extLst>
                  <a:ext uri="{FF2B5EF4-FFF2-40B4-BE49-F238E27FC236}">
                    <a16:creationId xmlns:a16="http://schemas.microsoft.com/office/drawing/2014/main" id="{0CC14CA9-836E-4131-9614-CC7AF80C7A9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852432" y="3659014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87" name="Freeform: Shape 2186">
                <a:extLst>
                  <a:ext uri="{FF2B5EF4-FFF2-40B4-BE49-F238E27FC236}">
                    <a16:creationId xmlns:a16="http://schemas.microsoft.com/office/drawing/2014/main" id="{B9227461-A59A-437A-A371-0B3DD0510ED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11678" y="3659014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88" name="Freeform: Shape 2187">
                <a:extLst>
                  <a:ext uri="{FF2B5EF4-FFF2-40B4-BE49-F238E27FC236}">
                    <a16:creationId xmlns:a16="http://schemas.microsoft.com/office/drawing/2014/main" id="{4564435B-AE59-45CC-A733-1D61AB9A5FC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70828" y="3659014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89" name="Freeform: Shape 2188">
                <a:extLst>
                  <a:ext uri="{FF2B5EF4-FFF2-40B4-BE49-F238E27FC236}">
                    <a16:creationId xmlns:a16="http://schemas.microsoft.com/office/drawing/2014/main" id="{24964014-4F54-4767-B2A1-1E68A49A2E4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30073" y="3659014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8 w 14097"/>
                  <a:gd name="connsiteY1" fmla="*/ 14097 h 14096"/>
                  <a:gd name="connsiteX2" fmla="*/ 0 w 14097"/>
                  <a:gd name="connsiteY2" fmla="*/ 7048 h 14096"/>
                  <a:gd name="connsiteX3" fmla="*/ 7048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90" name="Freeform: Shape 2189">
                <a:extLst>
                  <a:ext uri="{FF2B5EF4-FFF2-40B4-BE49-F238E27FC236}">
                    <a16:creationId xmlns:a16="http://schemas.microsoft.com/office/drawing/2014/main" id="{AB12DA42-BE2F-486C-A207-50F0B2A0D6B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89224" y="3659014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91" name="Freeform: Shape 2190">
                <a:extLst>
                  <a:ext uri="{FF2B5EF4-FFF2-40B4-BE49-F238E27FC236}">
                    <a16:creationId xmlns:a16="http://schemas.microsoft.com/office/drawing/2014/main" id="{F35083CD-4EE4-48A6-BDE4-DCEB0CD087D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34039" y="3718165"/>
                <a:ext cx="14192" cy="14096"/>
              </a:xfrm>
              <a:custGeom>
                <a:avLst/>
                <a:gdLst>
                  <a:gd name="connsiteX0" fmla="*/ 14192 w 14192"/>
                  <a:gd name="connsiteY0" fmla="*/ 7048 h 14096"/>
                  <a:gd name="connsiteX1" fmla="*/ 7144 w 14192"/>
                  <a:gd name="connsiteY1" fmla="*/ 14097 h 14096"/>
                  <a:gd name="connsiteX2" fmla="*/ 0 w 14192"/>
                  <a:gd name="connsiteY2" fmla="*/ 7048 h 14096"/>
                  <a:gd name="connsiteX3" fmla="*/ 7049 w 14192"/>
                  <a:gd name="connsiteY3" fmla="*/ 0 h 14096"/>
                  <a:gd name="connsiteX4" fmla="*/ 14192 w 14192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6">
                    <a:moveTo>
                      <a:pt x="14192" y="7048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92" name="Freeform: Shape 2191">
                <a:extLst>
                  <a:ext uri="{FF2B5EF4-FFF2-40B4-BE49-F238E27FC236}">
                    <a16:creationId xmlns:a16="http://schemas.microsoft.com/office/drawing/2014/main" id="{2ACA69B4-304D-4E76-91E8-B824CC474C6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93284" y="3718165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93" name="Freeform: Shape 2192">
                <a:extLst>
                  <a:ext uri="{FF2B5EF4-FFF2-40B4-BE49-F238E27FC236}">
                    <a16:creationId xmlns:a16="http://schemas.microsoft.com/office/drawing/2014/main" id="{05FBB8B7-7087-4F0C-8A80-BA19FA3C590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852434" y="3718165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94" name="Freeform: Shape 2193">
                <a:extLst>
                  <a:ext uri="{FF2B5EF4-FFF2-40B4-BE49-F238E27FC236}">
                    <a16:creationId xmlns:a16="http://schemas.microsoft.com/office/drawing/2014/main" id="{708B546A-B18E-4E08-B52F-1F1FB4515CD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11679" y="3718165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95" name="Freeform: Shape 2194">
                <a:extLst>
                  <a:ext uri="{FF2B5EF4-FFF2-40B4-BE49-F238E27FC236}">
                    <a16:creationId xmlns:a16="http://schemas.microsoft.com/office/drawing/2014/main" id="{4D083028-5844-4BA9-91D6-6066256F89B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70829" y="3718165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96" name="Freeform: Shape 2195">
                <a:extLst>
                  <a:ext uri="{FF2B5EF4-FFF2-40B4-BE49-F238E27FC236}">
                    <a16:creationId xmlns:a16="http://schemas.microsoft.com/office/drawing/2014/main" id="{46BDB7B8-D976-4509-BB67-E960BEB6E35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30074" y="3718165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8 w 14097"/>
                  <a:gd name="connsiteY1" fmla="*/ 14097 h 14096"/>
                  <a:gd name="connsiteX2" fmla="*/ 0 w 14097"/>
                  <a:gd name="connsiteY2" fmla="*/ 7048 h 14096"/>
                  <a:gd name="connsiteX3" fmla="*/ 7048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97" name="Freeform: Shape 2196">
                <a:extLst>
                  <a:ext uri="{FF2B5EF4-FFF2-40B4-BE49-F238E27FC236}">
                    <a16:creationId xmlns:a16="http://schemas.microsoft.com/office/drawing/2014/main" id="{1F8D90CC-4AD0-49F4-B215-61FD0A2FE8D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89225" y="3718165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98" name="Freeform: Shape 2197">
                <a:extLst>
                  <a:ext uri="{FF2B5EF4-FFF2-40B4-BE49-F238E27FC236}">
                    <a16:creationId xmlns:a16="http://schemas.microsoft.com/office/drawing/2014/main" id="{FA255F4C-2D85-48C3-A425-B1B090100A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34040" y="3777410"/>
                <a:ext cx="14192" cy="14096"/>
              </a:xfrm>
              <a:custGeom>
                <a:avLst/>
                <a:gdLst>
                  <a:gd name="connsiteX0" fmla="*/ 14192 w 14192"/>
                  <a:gd name="connsiteY0" fmla="*/ 7048 h 14096"/>
                  <a:gd name="connsiteX1" fmla="*/ 7144 w 14192"/>
                  <a:gd name="connsiteY1" fmla="*/ 14097 h 14096"/>
                  <a:gd name="connsiteX2" fmla="*/ 0 w 14192"/>
                  <a:gd name="connsiteY2" fmla="*/ 7048 h 14096"/>
                  <a:gd name="connsiteX3" fmla="*/ 7049 w 14192"/>
                  <a:gd name="connsiteY3" fmla="*/ 0 h 14096"/>
                  <a:gd name="connsiteX4" fmla="*/ 14192 w 14192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6">
                    <a:moveTo>
                      <a:pt x="14192" y="7048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99" name="Freeform: Shape 2198">
                <a:extLst>
                  <a:ext uri="{FF2B5EF4-FFF2-40B4-BE49-F238E27FC236}">
                    <a16:creationId xmlns:a16="http://schemas.microsoft.com/office/drawing/2014/main" id="{64D88F2F-ACB0-4172-BB9F-71ABC334DB0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93285" y="3777410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41"/>
                      <a:pt x="10941" y="14097"/>
                      <a:pt x="7049" y="14097"/>
                    </a:cubicBezTo>
                    <a:cubicBezTo>
                      <a:pt x="3156" y="14097"/>
                      <a:pt x="0" y="10941"/>
                      <a:pt x="0" y="7048"/>
                    </a:cubicBezTo>
                    <a:cubicBezTo>
                      <a:pt x="0" y="3156"/>
                      <a:pt x="3156" y="0"/>
                      <a:pt x="7049" y="0"/>
                    </a:cubicBezTo>
                    <a:cubicBezTo>
                      <a:pt x="10941" y="0"/>
                      <a:pt x="14097" y="3156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00" name="Freeform: Shape 2199">
                <a:extLst>
                  <a:ext uri="{FF2B5EF4-FFF2-40B4-BE49-F238E27FC236}">
                    <a16:creationId xmlns:a16="http://schemas.microsoft.com/office/drawing/2014/main" id="{6102F024-AF29-4883-BE6C-52EFD020714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852436" y="3777408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01" name="Freeform: Shape 2200">
                <a:extLst>
                  <a:ext uri="{FF2B5EF4-FFF2-40B4-BE49-F238E27FC236}">
                    <a16:creationId xmlns:a16="http://schemas.microsoft.com/office/drawing/2014/main" id="{809DB4B0-EDB8-4635-9A3D-B48E5965857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11683" y="3777408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02" name="Freeform: Shape 2201">
                <a:extLst>
                  <a:ext uri="{FF2B5EF4-FFF2-40B4-BE49-F238E27FC236}">
                    <a16:creationId xmlns:a16="http://schemas.microsoft.com/office/drawing/2014/main" id="{BA4BB9B4-19AF-4964-8FDE-1C02C01F379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70835" y="3777408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03" name="Freeform: Shape 2202">
                <a:extLst>
                  <a:ext uri="{FF2B5EF4-FFF2-40B4-BE49-F238E27FC236}">
                    <a16:creationId xmlns:a16="http://schemas.microsoft.com/office/drawing/2014/main" id="{3466ACF5-678D-47AC-A8E1-250FBEA6E57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30082" y="3777410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41"/>
                      <a:pt x="10941" y="14097"/>
                      <a:pt x="7049" y="14097"/>
                    </a:cubicBezTo>
                    <a:cubicBezTo>
                      <a:pt x="3156" y="14097"/>
                      <a:pt x="0" y="10941"/>
                      <a:pt x="0" y="7048"/>
                    </a:cubicBezTo>
                    <a:cubicBezTo>
                      <a:pt x="0" y="3156"/>
                      <a:pt x="3156" y="0"/>
                      <a:pt x="7049" y="0"/>
                    </a:cubicBezTo>
                    <a:cubicBezTo>
                      <a:pt x="10941" y="0"/>
                      <a:pt x="14097" y="3156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04" name="Freeform: Shape 2203">
                <a:extLst>
                  <a:ext uri="{FF2B5EF4-FFF2-40B4-BE49-F238E27FC236}">
                    <a16:creationId xmlns:a16="http://schemas.microsoft.com/office/drawing/2014/main" id="{CF4BE354-56F1-4CC0-ABC3-CFA2255599D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89231" y="3777408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05" name="Freeform: Shape 2204">
                <a:extLst>
                  <a:ext uri="{FF2B5EF4-FFF2-40B4-BE49-F238E27FC236}">
                    <a16:creationId xmlns:a16="http://schemas.microsoft.com/office/drawing/2014/main" id="{1FF6AB4A-7E14-48F4-B58E-D3BCD7F5529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148476" y="3481374"/>
                <a:ext cx="14097" cy="14096"/>
              </a:xfrm>
              <a:custGeom>
                <a:avLst/>
                <a:gdLst>
                  <a:gd name="connsiteX0" fmla="*/ 14097 w 14097"/>
                  <a:gd name="connsiteY0" fmla="*/ 7049 h 14096"/>
                  <a:gd name="connsiteX1" fmla="*/ 7049 w 14097"/>
                  <a:gd name="connsiteY1" fmla="*/ 14097 h 14096"/>
                  <a:gd name="connsiteX2" fmla="*/ 0 w 14097"/>
                  <a:gd name="connsiteY2" fmla="*/ 7049 h 14096"/>
                  <a:gd name="connsiteX3" fmla="*/ 7049 w 14097"/>
                  <a:gd name="connsiteY3" fmla="*/ 0 h 14096"/>
                  <a:gd name="connsiteX4" fmla="*/ 14097 w 14097"/>
                  <a:gd name="connsiteY4" fmla="*/ 7049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06" name="Freeform: Shape 2205">
                <a:extLst>
                  <a:ext uri="{FF2B5EF4-FFF2-40B4-BE49-F238E27FC236}">
                    <a16:creationId xmlns:a16="http://schemas.microsoft.com/office/drawing/2014/main" id="{826A8026-2DFD-4691-81ED-CF8C6C8101F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07627" y="3481374"/>
                <a:ext cx="14096" cy="14096"/>
              </a:xfrm>
              <a:custGeom>
                <a:avLst/>
                <a:gdLst>
                  <a:gd name="connsiteX0" fmla="*/ 14097 w 14096"/>
                  <a:gd name="connsiteY0" fmla="*/ 7049 h 14096"/>
                  <a:gd name="connsiteX1" fmla="*/ 7048 w 14096"/>
                  <a:gd name="connsiteY1" fmla="*/ 14097 h 14096"/>
                  <a:gd name="connsiteX2" fmla="*/ 0 w 14096"/>
                  <a:gd name="connsiteY2" fmla="*/ 7049 h 14096"/>
                  <a:gd name="connsiteX3" fmla="*/ 7048 w 14096"/>
                  <a:gd name="connsiteY3" fmla="*/ 0 h 14096"/>
                  <a:gd name="connsiteX4" fmla="*/ 14097 w 14096"/>
                  <a:gd name="connsiteY4" fmla="*/ 7049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07" name="Freeform: Shape 2206">
                <a:extLst>
                  <a:ext uri="{FF2B5EF4-FFF2-40B4-BE49-F238E27FC236}">
                    <a16:creationId xmlns:a16="http://schemas.microsoft.com/office/drawing/2014/main" id="{DCBE85A3-D478-4EBF-A094-768EDE80E06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66872" y="3481374"/>
                <a:ext cx="14096" cy="14096"/>
              </a:xfrm>
              <a:custGeom>
                <a:avLst/>
                <a:gdLst>
                  <a:gd name="connsiteX0" fmla="*/ 14097 w 14096"/>
                  <a:gd name="connsiteY0" fmla="*/ 7049 h 14096"/>
                  <a:gd name="connsiteX1" fmla="*/ 7049 w 14096"/>
                  <a:gd name="connsiteY1" fmla="*/ 14097 h 14096"/>
                  <a:gd name="connsiteX2" fmla="*/ 0 w 14096"/>
                  <a:gd name="connsiteY2" fmla="*/ 7049 h 14096"/>
                  <a:gd name="connsiteX3" fmla="*/ 7049 w 14096"/>
                  <a:gd name="connsiteY3" fmla="*/ 0 h 14096"/>
                  <a:gd name="connsiteX4" fmla="*/ 14097 w 14096"/>
                  <a:gd name="connsiteY4" fmla="*/ 7049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859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08" name="Freeform: Shape 2207">
                <a:extLst>
                  <a:ext uri="{FF2B5EF4-FFF2-40B4-BE49-F238E27FC236}">
                    <a16:creationId xmlns:a16="http://schemas.microsoft.com/office/drawing/2014/main" id="{9B03629E-D0C6-47D9-9E55-FB00BFBAD0F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26022" y="3481374"/>
                <a:ext cx="14096" cy="14096"/>
              </a:xfrm>
              <a:custGeom>
                <a:avLst/>
                <a:gdLst>
                  <a:gd name="connsiteX0" fmla="*/ 14097 w 14096"/>
                  <a:gd name="connsiteY0" fmla="*/ 7049 h 14096"/>
                  <a:gd name="connsiteX1" fmla="*/ 7048 w 14096"/>
                  <a:gd name="connsiteY1" fmla="*/ 14097 h 14096"/>
                  <a:gd name="connsiteX2" fmla="*/ 0 w 14096"/>
                  <a:gd name="connsiteY2" fmla="*/ 7049 h 14096"/>
                  <a:gd name="connsiteX3" fmla="*/ 7048 w 14096"/>
                  <a:gd name="connsiteY3" fmla="*/ 0 h 14096"/>
                  <a:gd name="connsiteX4" fmla="*/ 14097 w 14096"/>
                  <a:gd name="connsiteY4" fmla="*/ 7049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09" name="Freeform: Shape 2208">
                <a:extLst>
                  <a:ext uri="{FF2B5EF4-FFF2-40B4-BE49-F238E27FC236}">
                    <a16:creationId xmlns:a16="http://schemas.microsoft.com/office/drawing/2014/main" id="{7ECA1C99-3F19-4C93-9683-CDDBE2840F6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85268" y="3481374"/>
                <a:ext cx="14096" cy="14096"/>
              </a:xfrm>
              <a:custGeom>
                <a:avLst/>
                <a:gdLst>
                  <a:gd name="connsiteX0" fmla="*/ 14097 w 14096"/>
                  <a:gd name="connsiteY0" fmla="*/ 7049 h 14096"/>
                  <a:gd name="connsiteX1" fmla="*/ 7048 w 14096"/>
                  <a:gd name="connsiteY1" fmla="*/ 14097 h 14096"/>
                  <a:gd name="connsiteX2" fmla="*/ 0 w 14096"/>
                  <a:gd name="connsiteY2" fmla="*/ 7049 h 14096"/>
                  <a:gd name="connsiteX3" fmla="*/ 7048 w 14096"/>
                  <a:gd name="connsiteY3" fmla="*/ 0 h 14096"/>
                  <a:gd name="connsiteX4" fmla="*/ 14097 w 14096"/>
                  <a:gd name="connsiteY4" fmla="*/ 7049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858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10" name="Freeform: Shape 2209">
                <a:extLst>
                  <a:ext uri="{FF2B5EF4-FFF2-40B4-BE49-F238E27FC236}">
                    <a16:creationId xmlns:a16="http://schemas.microsoft.com/office/drawing/2014/main" id="{6E53F2EA-BC30-4BEC-BBA5-FF485FD8B6F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444417" y="3481373"/>
                <a:ext cx="14096" cy="14097"/>
              </a:xfrm>
              <a:custGeom>
                <a:avLst/>
                <a:gdLst>
                  <a:gd name="connsiteX0" fmla="*/ 14097 w 14096"/>
                  <a:gd name="connsiteY0" fmla="*/ 7049 h 14097"/>
                  <a:gd name="connsiteX1" fmla="*/ 7048 w 14096"/>
                  <a:gd name="connsiteY1" fmla="*/ 14097 h 14097"/>
                  <a:gd name="connsiteX2" fmla="*/ 0 w 14096"/>
                  <a:gd name="connsiteY2" fmla="*/ 7049 h 14097"/>
                  <a:gd name="connsiteX3" fmla="*/ 7048 w 14096"/>
                  <a:gd name="connsiteY3" fmla="*/ 0 h 14097"/>
                  <a:gd name="connsiteX4" fmla="*/ 14097 w 14096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9"/>
                    </a:moveTo>
                    <a:cubicBezTo>
                      <a:pt x="14097" y="10941"/>
                      <a:pt x="10941" y="14097"/>
                      <a:pt x="7048" y="14097"/>
                    </a:cubicBezTo>
                    <a:cubicBezTo>
                      <a:pt x="3156" y="14097"/>
                      <a:pt x="0" y="10941"/>
                      <a:pt x="0" y="7049"/>
                    </a:cubicBezTo>
                    <a:cubicBezTo>
                      <a:pt x="0" y="3156"/>
                      <a:pt x="3156" y="0"/>
                      <a:pt x="7048" y="0"/>
                    </a:cubicBezTo>
                    <a:cubicBezTo>
                      <a:pt x="10941" y="0"/>
                      <a:pt x="14097" y="3156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11" name="Freeform: Shape 2210">
                <a:extLst>
                  <a:ext uri="{FF2B5EF4-FFF2-40B4-BE49-F238E27FC236}">
                    <a16:creationId xmlns:a16="http://schemas.microsoft.com/office/drawing/2014/main" id="{4FE941FB-7EBE-489D-B1D8-06BC9E2F789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148476" y="3540622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12" name="Freeform: Shape 2211">
                <a:extLst>
                  <a:ext uri="{FF2B5EF4-FFF2-40B4-BE49-F238E27FC236}">
                    <a16:creationId xmlns:a16="http://schemas.microsoft.com/office/drawing/2014/main" id="{4FCECFFB-D979-4814-99CC-B8C0CCE0470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07627" y="3540623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13" name="Freeform: Shape 2212">
                <a:extLst>
                  <a:ext uri="{FF2B5EF4-FFF2-40B4-BE49-F238E27FC236}">
                    <a16:creationId xmlns:a16="http://schemas.microsoft.com/office/drawing/2014/main" id="{5218BC88-1436-4861-9108-ED5C49172DD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66872" y="3540626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9 w 14096"/>
                  <a:gd name="connsiteY1" fmla="*/ 14097 h 14096"/>
                  <a:gd name="connsiteX2" fmla="*/ 0 w 14096"/>
                  <a:gd name="connsiteY2" fmla="*/ 7048 h 14096"/>
                  <a:gd name="connsiteX3" fmla="*/ 7049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859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14" name="Freeform: Shape 2213">
                <a:extLst>
                  <a:ext uri="{FF2B5EF4-FFF2-40B4-BE49-F238E27FC236}">
                    <a16:creationId xmlns:a16="http://schemas.microsoft.com/office/drawing/2014/main" id="{7C43492A-8ADB-4CDA-976F-F9159DE1407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26022" y="3540627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15" name="Freeform: Shape 2214">
                <a:extLst>
                  <a:ext uri="{FF2B5EF4-FFF2-40B4-BE49-F238E27FC236}">
                    <a16:creationId xmlns:a16="http://schemas.microsoft.com/office/drawing/2014/main" id="{448A8C4E-CD2B-4E83-895D-6B1071C5E9C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85268" y="3540630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858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16" name="Freeform: Shape 2215">
                <a:extLst>
                  <a:ext uri="{FF2B5EF4-FFF2-40B4-BE49-F238E27FC236}">
                    <a16:creationId xmlns:a16="http://schemas.microsoft.com/office/drawing/2014/main" id="{2315E315-11E8-4514-BE71-EEA42E23721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444417" y="3540631"/>
                <a:ext cx="14096" cy="14097"/>
              </a:xfrm>
              <a:custGeom>
                <a:avLst/>
                <a:gdLst>
                  <a:gd name="connsiteX0" fmla="*/ 14097 w 14096"/>
                  <a:gd name="connsiteY0" fmla="*/ 7048 h 14097"/>
                  <a:gd name="connsiteX1" fmla="*/ 7048 w 14096"/>
                  <a:gd name="connsiteY1" fmla="*/ 14097 h 14097"/>
                  <a:gd name="connsiteX2" fmla="*/ 0 w 14096"/>
                  <a:gd name="connsiteY2" fmla="*/ 7048 h 14097"/>
                  <a:gd name="connsiteX3" fmla="*/ 7048 w 14096"/>
                  <a:gd name="connsiteY3" fmla="*/ 0 h 14097"/>
                  <a:gd name="connsiteX4" fmla="*/ 14097 w 14096"/>
                  <a:gd name="connsiteY4" fmla="*/ 7048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8"/>
                    </a:moveTo>
                    <a:cubicBezTo>
                      <a:pt x="14097" y="10941"/>
                      <a:pt x="10941" y="14097"/>
                      <a:pt x="7048" y="14097"/>
                    </a:cubicBezTo>
                    <a:cubicBezTo>
                      <a:pt x="3156" y="14097"/>
                      <a:pt x="0" y="10941"/>
                      <a:pt x="0" y="7048"/>
                    </a:cubicBezTo>
                    <a:cubicBezTo>
                      <a:pt x="0" y="3156"/>
                      <a:pt x="3156" y="0"/>
                      <a:pt x="7048" y="0"/>
                    </a:cubicBezTo>
                    <a:cubicBezTo>
                      <a:pt x="10941" y="0"/>
                      <a:pt x="14097" y="3156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17" name="Freeform: Shape 2216">
                <a:extLst>
                  <a:ext uri="{FF2B5EF4-FFF2-40B4-BE49-F238E27FC236}">
                    <a16:creationId xmlns:a16="http://schemas.microsoft.com/office/drawing/2014/main" id="{26C36A72-5D83-400B-9DC6-D6A4F7D3650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148476" y="3599781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18" name="Freeform: Shape 2217">
                <a:extLst>
                  <a:ext uri="{FF2B5EF4-FFF2-40B4-BE49-F238E27FC236}">
                    <a16:creationId xmlns:a16="http://schemas.microsoft.com/office/drawing/2014/main" id="{DF388598-6DD8-4B12-8DBD-1F8933348EE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07627" y="3599781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19" name="Freeform: Shape 2218">
                <a:extLst>
                  <a:ext uri="{FF2B5EF4-FFF2-40B4-BE49-F238E27FC236}">
                    <a16:creationId xmlns:a16="http://schemas.microsoft.com/office/drawing/2014/main" id="{42ADD8C0-C6F0-46A9-8D78-B6026B55BD1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66872" y="3599781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9 w 14096"/>
                  <a:gd name="connsiteY1" fmla="*/ 14097 h 14096"/>
                  <a:gd name="connsiteX2" fmla="*/ 0 w 14096"/>
                  <a:gd name="connsiteY2" fmla="*/ 7048 h 14096"/>
                  <a:gd name="connsiteX3" fmla="*/ 7049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859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20" name="Freeform: Shape 2219">
                <a:extLst>
                  <a:ext uri="{FF2B5EF4-FFF2-40B4-BE49-F238E27FC236}">
                    <a16:creationId xmlns:a16="http://schemas.microsoft.com/office/drawing/2014/main" id="{B5CC1749-FD2F-40FD-AA5A-CAFE9C6E2F1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26022" y="3599781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21" name="Freeform: Shape 2220">
                <a:extLst>
                  <a:ext uri="{FF2B5EF4-FFF2-40B4-BE49-F238E27FC236}">
                    <a16:creationId xmlns:a16="http://schemas.microsoft.com/office/drawing/2014/main" id="{38F5A197-D6C9-4BDB-A9DE-7FFE84B3517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85268" y="3599780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858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22" name="Freeform: Shape 2221">
                <a:extLst>
                  <a:ext uri="{FF2B5EF4-FFF2-40B4-BE49-F238E27FC236}">
                    <a16:creationId xmlns:a16="http://schemas.microsoft.com/office/drawing/2014/main" id="{0B6C64F3-7126-4337-9067-15A64EF5356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444417" y="3599782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23" name="Freeform: Shape 2222">
                <a:extLst>
                  <a:ext uri="{FF2B5EF4-FFF2-40B4-BE49-F238E27FC236}">
                    <a16:creationId xmlns:a16="http://schemas.microsoft.com/office/drawing/2014/main" id="{5A902BCF-C9BF-4566-AC1E-1E91502F2B5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148476" y="3659026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24" name="Freeform: Shape 2223">
                <a:extLst>
                  <a:ext uri="{FF2B5EF4-FFF2-40B4-BE49-F238E27FC236}">
                    <a16:creationId xmlns:a16="http://schemas.microsoft.com/office/drawing/2014/main" id="{09B1FBFF-C965-462A-9B34-D01689CAFE3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07627" y="3659026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25" name="Freeform: Shape 2224">
                <a:extLst>
                  <a:ext uri="{FF2B5EF4-FFF2-40B4-BE49-F238E27FC236}">
                    <a16:creationId xmlns:a16="http://schemas.microsoft.com/office/drawing/2014/main" id="{C13CFECF-7502-40A2-92A6-3DBC74DF93C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66872" y="3659026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9 w 14096"/>
                  <a:gd name="connsiteY1" fmla="*/ 14097 h 14096"/>
                  <a:gd name="connsiteX2" fmla="*/ 0 w 14096"/>
                  <a:gd name="connsiteY2" fmla="*/ 7048 h 14096"/>
                  <a:gd name="connsiteX3" fmla="*/ 7049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859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26" name="Freeform: Shape 2225">
                <a:extLst>
                  <a:ext uri="{FF2B5EF4-FFF2-40B4-BE49-F238E27FC236}">
                    <a16:creationId xmlns:a16="http://schemas.microsoft.com/office/drawing/2014/main" id="{01280C84-683C-4088-8E3C-8A98A6749EB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26022" y="3659026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27" name="Freeform: Shape 2226">
                <a:extLst>
                  <a:ext uri="{FF2B5EF4-FFF2-40B4-BE49-F238E27FC236}">
                    <a16:creationId xmlns:a16="http://schemas.microsoft.com/office/drawing/2014/main" id="{3747508C-3AE5-4D8D-A086-A46FDBEDEEB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85268" y="3659026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858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28" name="Freeform: Shape 2227">
                <a:extLst>
                  <a:ext uri="{FF2B5EF4-FFF2-40B4-BE49-F238E27FC236}">
                    <a16:creationId xmlns:a16="http://schemas.microsoft.com/office/drawing/2014/main" id="{EEC02501-119D-4C07-AB8C-A131B125B11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444417" y="3659026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29" name="Freeform: Shape 2228">
                <a:extLst>
                  <a:ext uri="{FF2B5EF4-FFF2-40B4-BE49-F238E27FC236}">
                    <a16:creationId xmlns:a16="http://schemas.microsoft.com/office/drawing/2014/main" id="{8F899201-EDD3-4F1A-89A6-345290E70EA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148476" y="3718177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30" name="Freeform: Shape 2229">
                <a:extLst>
                  <a:ext uri="{FF2B5EF4-FFF2-40B4-BE49-F238E27FC236}">
                    <a16:creationId xmlns:a16="http://schemas.microsoft.com/office/drawing/2014/main" id="{225488C2-1481-42C0-AE4D-4052F7EFF7F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07627" y="3718177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31" name="Freeform: Shape 2230">
                <a:extLst>
                  <a:ext uri="{FF2B5EF4-FFF2-40B4-BE49-F238E27FC236}">
                    <a16:creationId xmlns:a16="http://schemas.microsoft.com/office/drawing/2014/main" id="{84F224FC-B0FB-4A2E-A9BD-0F7CFB241D6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66872" y="3718177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9 w 14096"/>
                  <a:gd name="connsiteY1" fmla="*/ 14097 h 14096"/>
                  <a:gd name="connsiteX2" fmla="*/ 0 w 14096"/>
                  <a:gd name="connsiteY2" fmla="*/ 7048 h 14096"/>
                  <a:gd name="connsiteX3" fmla="*/ 7049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859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32" name="Freeform: Shape 2231">
                <a:extLst>
                  <a:ext uri="{FF2B5EF4-FFF2-40B4-BE49-F238E27FC236}">
                    <a16:creationId xmlns:a16="http://schemas.microsoft.com/office/drawing/2014/main" id="{D04F68AF-F37B-4407-8471-E549ADCFAAE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26022" y="3718177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33" name="Freeform: Shape 2232">
                <a:extLst>
                  <a:ext uri="{FF2B5EF4-FFF2-40B4-BE49-F238E27FC236}">
                    <a16:creationId xmlns:a16="http://schemas.microsoft.com/office/drawing/2014/main" id="{6030291B-8F7B-4D02-A35F-561C0DAA8A3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85268" y="3718172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858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34" name="Freeform: Shape 2233">
                <a:extLst>
                  <a:ext uri="{FF2B5EF4-FFF2-40B4-BE49-F238E27FC236}">
                    <a16:creationId xmlns:a16="http://schemas.microsoft.com/office/drawing/2014/main" id="{3E961417-D5BB-4D51-8FD8-3402284256C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444417" y="3718176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35" name="Freeform: Shape 2234">
                <a:extLst>
                  <a:ext uri="{FF2B5EF4-FFF2-40B4-BE49-F238E27FC236}">
                    <a16:creationId xmlns:a16="http://schemas.microsoft.com/office/drawing/2014/main" id="{133EAFF3-FE9C-4606-89F9-19982C0FE98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148472" y="3777419"/>
                <a:ext cx="14097" cy="14099"/>
              </a:xfrm>
              <a:custGeom>
                <a:avLst/>
                <a:gdLst>
                  <a:gd name="connsiteX0" fmla="*/ 14097 w 14097"/>
                  <a:gd name="connsiteY0" fmla="*/ 7051 h 14099"/>
                  <a:gd name="connsiteX1" fmla="*/ 7049 w 14097"/>
                  <a:gd name="connsiteY1" fmla="*/ 14099 h 14099"/>
                  <a:gd name="connsiteX2" fmla="*/ 0 w 14097"/>
                  <a:gd name="connsiteY2" fmla="*/ 7051 h 14099"/>
                  <a:gd name="connsiteX3" fmla="*/ 7049 w 14097"/>
                  <a:gd name="connsiteY3" fmla="*/ 2 h 14099"/>
                  <a:gd name="connsiteX4" fmla="*/ 14097 w 14097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36" name="Freeform: Shape 2235">
                <a:extLst>
                  <a:ext uri="{FF2B5EF4-FFF2-40B4-BE49-F238E27FC236}">
                    <a16:creationId xmlns:a16="http://schemas.microsoft.com/office/drawing/2014/main" id="{01882DC7-070C-47B0-B378-FA112A6CACE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07622" y="3777419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37" name="Freeform: Shape 2236">
                <a:extLst>
                  <a:ext uri="{FF2B5EF4-FFF2-40B4-BE49-F238E27FC236}">
                    <a16:creationId xmlns:a16="http://schemas.microsoft.com/office/drawing/2014/main" id="{BDF1B4B0-0A75-4538-A610-72720908173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66868" y="3777419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9 w 14096"/>
                  <a:gd name="connsiteY1" fmla="*/ 14099 h 14099"/>
                  <a:gd name="connsiteX2" fmla="*/ 0 w 14096"/>
                  <a:gd name="connsiteY2" fmla="*/ 7051 h 14099"/>
                  <a:gd name="connsiteX3" fmla="*/ 7049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859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38" name="Freeform: Shape 2237">
                <a:extLst>
                  <a:ext uri="{FF2B5EF4-FFF2-40B4-BE49-F238E27FC236}">
                    <a16:creationId xmlns:a16="http://schemas.microsoft.com/office/drawing/2014/main" id="{6E4AD28E-F206-45E2-9B00-A2E68FFB438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26024" y="3777383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39" name="Freeform: Shape 2238">
                <a:extLst>
                  <a:ext uri="{FF2B5EF4-FFF2-40B4-BE49-F238E27FC236}">
                    <a16:creationId xmlns:a16="http://schemas.microsoft.com/office/drawing/2014/main" id="{735023C8-4EFD-461A-8FFD-C7803585665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85287" y="3777429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858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40" name="Freeform: Shape 2239">
                <a:extLst>
                  <a:ext uri="{FF2B5EF4-FFF2-40B4-BE49-F238E27FC236}">
                    <a16:creationId xmlns:a16="http://schemas.microsoft.com/office/drawing/2014/main" id="{7FFEB6B5-C11C-4B5F-BCC4-C86C5659E66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444424" y="3777424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41"/>
                      <a:pt x="10941" y="14097"/>
                      <a:pt x="7048" y="14097"/>
                    </a:cubicBezTo>
                    <a:cubicBezTo>
                      <a:pt x="3156" y="14097"/>
                      <a:pt x="0" y="10941"/>
                      <a:pt x="0" y="7048"/>
                    </a:cubicBezTo>
                    <a:cubicBezTo>
                      <a:pt x="0" y="3156"/>
                      <a:pt x="3156" y="0"/>
                      <a:pt x="7048" y="0"/>
                    </a:cubicBezTo>
                    <a:cubicBezTo>
                      <a:pt x="10941" y="0"/>
                      <a:pt x="14097" y="3156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2052" name="Picture 4" descr="Image preview">
            <a:extLst>
              <a:ext uri="{FF2B5EF4-FFF2-40B4-BE49-F238E27FC236}">
                <a16:creationId xmlns:a16="http://schemas.microsoft.com/office/drawing/2014/main" id="{2085ADAC-DB79-8097-F6E4-4023C8C481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5895" y="2522979"/>
            <a:ext cx="3124910" cy="2633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mage preview">
            <a:extLst>
              <a:ext uri="{FF2B5EF4-FFF2-40B4-BE49-F238E27FC236}">
                <a16:creationId xmlns:a16="http://schemas.microsoft.com/office/drawing/2014/main" id="{08730749-B187-1ED1-A345-24B10D6CB0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2043" y="2634609"/>
            <a:ext cx="3231992" cy="3887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Image preview">
            <a:extLst>
              <a:ext uri="{FF2B5EF4-FFF2-40B4-BE49-F238E27FC236}">
                <a16:creationId xmlns:a16="http://schemas.microsoft.com/office/drawing/2014/main" id="{9179F935-5CE7-A112-E472-2A73B633AB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43938" r="-1890" b="10414"/>
          <a:stretch/>
        </p:blipFill>
        <p:spPr bwMode="auto">
          <a:xfrm>
            <a:off x="8532249" y="248073"/>
            <a:ext cx="3564471" cy="2471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84484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65" name="Rectangle 464">
            <a:extLst>
              <a:ext uri="{FF2B5EF4-FFF2-40B4-BE49-F238E27FC236}">
                <a16:creationId xmlns:a16="http://schemas.microsoft.com/office/drawing/2014/main" id="{5A0118C5-4F8D-4CF4-BADD-53FEACC6C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F34A80-5636-43D9-2B4D-BBC1789189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12701" y="563633"/>
            <a:ext cx="4370772" cy="1288673"/>
          </a:xfrm>
        </p:spPr>
        <p:txBody>
          <a:bodyPr anchor="b">
            <a:normAutofit/>
          </a:bodyPr>
          <a:lstStyle/>
          <a:p>
            <a:pPr algn="ctr"/>
            <a:r>
              <a:rPr lang="en-US" sz="4100">
                <a:ea typeface="Source Sans Pro"/>
              </a:rPr>
              <a:t>STRUGGLES &amp; RESLILIENCE</a:t>
            </a:r>
          </a:p>
        </p:txBody>
      </p:sp>
      <p:pic>
        <p:nvPicPr>
          <p:cNvPr id="7" name="Picture 6" descr="A building with a lawn and trees&#10;&#10;Description automatically generated">
            <a:extLst>
              <a:ext uri="{FF2B5EF4-FFF2-40B4-BE49-F238E27FC236}">
                <a16:creationId xmlns:a16="http://schemas.microsoft.com/office/drawing/2014/main" id="{D0943C33-F8E4-266C-CF87-63F0F2F25B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819" r="-4" b="20343"/>
          <a:stretch/>
        </p:blipFill>
        <p:spPr>
          <a:xfrm>
            <a:off x="1183156" y="421934"/>
            <a:ext cx="2341369" cy="1891634"/>
          </a:xfrm>
          <a:prstGeom prst="rect">
            <a:avLst/>
          </a:prstGeom>
        </p:spPr>
      </p:pic>
      <p:grpSp>
        <p:nvGrpSpPr>
          <p:cNvPr id="467" name="Group 466">
            <a:extLst>
              <a:ext uri="{FF2B5EF4-FFF2-40B4-BE49-F238E27FC236}">
                <a16:creationId xmlns:a16="http://schemas.microsoft.com/office/drawing/2014/main" id="{B22DF5E2-0CD7-4BEC-8FBD-DD7AC1DEC6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04954" y="1025460"/>
            <a:ext cx="365021" cy="365021"/>
            <a:chOff x="149345" y="10991595"/>
            <a:chExt cx="365021" cy="365021"/>
          </a:xfrm>
        </p:grpSpPr>
        <p:sp>
          <p:nvSpPr>
            <p:cNvPr id="468" name="Oval 467">
              <a:extLst>
                <a:ext uri="{FF2B5EF4-FFF2-40B4-BE49-F238E27FC236}">
                  <a16:creationId xmlns:a16="http://schemas.microsoft.com/office/drawing/2014/main" id="{037C701E-5151-4086-9CF2-7F44AA38A6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49345" y="10991595"/>
              <a:ext cx="365021" cy="365021"/>
            </a:xfrm>
            <a:prstGeom prst="ellipse">
              <a:avLst/>
            </a:prstGeom>
            <a:solidFill>
              <a:srgbClr val="FFFFFF"/>
            </a:solidFill>
            <a:ln w="28575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69" name="Oval 468">
              <a:extLst>
                <a:ext uri="{FF2B5EF4-FFF2-40B4-BE49-F238E27FC236}">
                  <a16:creationId xmlns:a16="http://schemas.microsoft.com/office/drawing/2014/main" id="{E656C08E-A84B-4C76-9D3B-46237B5A97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49345" y="10991595"/>
              <a:ext cx="365021" cy="365021"/>
            </a:xfrm>
            <a:prstGeom prst="ellipse">
              <a:avLst/>
            </a:prstGeom>
            <a:solidFill>
              <a:schemeClr val="accent1">
                <a:alpha val="2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471" name="Group 470">
            <a:extLst>
              <a:ext uri="{FF2B5EF4-FFF2-40B4-BE49-F238E27FC236}">
                <a16:creationId xmlns:a16="http://schemas.microsoft.com/office/drawing/2014/main" id="{F080DD13-9AA7-47FB-8506-4C9A5BACD5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691828" y="933343"/>
            <a:ext cx="1910252" cy="709660"/>
            <a:chOff x="-94031" y="7519733"/>
            <a:chExt cx="1910252" cy="709660"/>
          </a:xfrm>
          <a:solidFill>
            <a:schemeClr val="tx1"/>
          </a:solidFill>
        </p:grpSpPr>
        <p:grpSp>
          <p:nvGrpSpPr>
            <p:cNvPr id="472" name="Graphic 38">
              <a:extLst>
                <a:ext uri="{FF2B5EF4-FFF2-40B4-BE49-F238E27FC236}">
                  <a16:creationId xmlns:a16="http://schemas.microsoft.com/office/drawing/2014/main" id="{06D9B9CD-8BE2-4464-B69B-9E5C0EECC7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-94031" y="7519733"/>
              <a:ext cx="1910252" cy="709660"/>
              <a:chOff x="2267504" y="2540250"/>
              <a:chExt cx="1990951" cy="739640"/>
            </a:xfrm>
            <a:grpFill/>
          </p:grpSpPr>
          <p:sp>
            <p:nvSpPr>
              <p:cNvPr id="476" name="Freeform: Shape 475">
                <a:extLst>
                  <a:ext uri="{FF2B5EF4-FFF2-40B4-BE49-F238E27FC236}">
                    <a16:creationId xmlns:a16="http://schemas.microsoft.com/office/drawing/2014/main" id="{989F73EF-32C1-4F3F-9FDB-E58F622151E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2267504" y="2540250"/>
                <a:ext cx="1990951" cy="286230"/>
              </a:xfrm>
              <a:custGeom>
                <a:avLst/>
                <a:gdLst>
                  <a:gd name="connsiteX0" fmla="*/ 1489414 w 1990951"/>
                  <a:gd name="connsiteY0" fmla="*/ 286231 h 286230"/>
                  <a:gd name="connsiteX1" fmla="*/ 1243712 w 1990951"/>
                  <a:gd name="connsiteY1" fmla="*/ 40528 h 286230"/>
                  <a:gd name="connsiteX2" fmla="*/ 995476 w 1990951"/>
                  <a:gd name="connsiteY2" fmla="*/ 286231 h 286230"/>
                  <a:gd name="connsiteX3" fmla="*/ 749773 w 1990951"/>
                  <a:gd name="connsiteY3" fmla="*/ 40528 h 286230"/>
                  <a:gd name="connsiteX4" fmla="*/ 504071 w 1990951"/>
                  <a:gd name="connsiteY4" fmla="*/ 286231 h 286230"/>
                  <a:gd name="connsiteX5" fmla="*/ 255835 w 1990951"/>
                  <a:gd name="connsiteY5" fmla="*/ 40528 h 286230"/>
                  <a:gd name="connsiteX6" fmla="*/ 20264 w 1990951"/>
                  <a:gd name="connsiteY6" fmla="*/ 276099 h 286230"/>
                  <a:gd name="connsiteX7" fmla="*/ 0 w 1990951"/>
                  <a:gd name="connsiteY7" fmla="*/ 255835 h 286230"/>
                  <a:gd name="connsiteX8" fmla="*/ 255835 w 1990951"/>
                  <a:gd name="connsiteY8" fmla="*/ 0 h 286230"/>
                  <a:gd name="connsiteX9" fmla="*/ 504071 w 1990951"/>
                  <a:gd name="connsiteY9" fmla="*/ 245703 h 286230"/>
                  <a:gd name="connsiteX10" fmla="*/ 749773 w 1990951"/>
                  <a:gd name="connsiteY10" fmla="*/ 0 h 286230"/>
                  <a:gd name="connsiteX11" fmla="*/ 995476 w 1990951"/>
                  <a:gd name="connsiteY11" fmla="*/ 245703 h 286230"/>
                  <a:gd name="connsiteX12" fmla="*/ 1243712 w 1990951"/>
                  <a:gd name="connsiteY12" fmla="*/ 0 h 286230"/>
                  <a:gd name="connsiteX13" fmla="*/ 1489414 w 1990951"/>
                  <a:gd name="connsiteY13" fmla="*/ 245703 h 286230"/>
                  <a:gd name="connsiteX14" fmla="*/ 1735117 w 1990951"/>
                  <a:gd name="connsiteY14" fmla="*/ 0 h 286230"/>
                  <a:gd name="connsiteX15" fmla="*/ 1990952 w 1990951"/>
                  <a:gd name="connsiteY15" fmla="*/ 255835 h 286230"/>
                  <a:gd name="connsiteX16" fmla="*/ 1973221 w 1990951"/>
                  <a:gd name="connsiteY16" fmla="*/ 276099 h 286230"/>
                  <a:gd name="connsiteX17" fmla="*/ 1735117 w 1990951"/>
                  <a:gd name="connsiteY17" fmla="*/ 40528 h 2862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990951" h="286230">
                    <a:moveTo>
                      <a:pt x="1489414" y="286231"/>
                    </a:moveTo>
                    <a:lnTo>
                      <a:pt x="1243712" y="40528"/>
                    </a:lnTo>
                    <a:lnTo>
                      <a:pt x="995476" y="286231"/>
                    </a:lnTo>
                    <a:lnTo>
                      <a:pt x="749773" y="40528"/>
                    </a:lnTo>
                    <a:lnTo>
                      <a:pt x="504071" y="286231"/>
                    </a:lnTo>
                    <a:lnTo>
                      <a:pt x="255835" y="40528"/>
                    </a:lnTo>
                    <a:lnTo>
                      <a:pt x="20264" y="276099"/>
                    </a:lnTo>
                    <a:lnTo>
                      <a:pt x="0" y="255835"/>
                    </a:lnTo>
                    <a:lnTo>
                      <a:pt x="255835" y="0"/>
                    </a:lnTo>
                    <a:lnTo>
                      <a:pt x="504071" y="245703"/>
                    </a:lnTo>
                    <a:lnTo>
                      <a:pt x="749773" y="0"/>
                    </a:lnTo>
                    <a:lnTo>
                      <a:pt x="995476" y="245703"/>
                    </a:lnTo>
                    <a:lnTo>
                      <a:pt x="1243712" y="0"/>
                    </a:lnTo>
                    <a:lnTo>
                      <a:pt x="1489414" y="245703"/>
                    </a:lnTo>
                    <a:lnTo>
                      <a:pt x="1735117" y="0"/>
                    </a:lnTo>
                    <a:lnTo>
                      <a:pt x="1990952" y="255835"/>
                    </a:lnTo>
                    <a:lnTo>
                      <a:pt x="1973221" y="276099"/>
                    </a:lnTo>
                    <a:lnTo>
                      <a:pt x="1735117" y="40528"/>
                    </a:lnTo>
                    <a:close/>
                  </a:path>
                </a:pathLst>
              </a:custGeom>
              <a:grpFill/>
              <a:ln w="253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77" name="Freeform: Shape 476">
                <a:extLst>
                  <a:ext uri="{FF2B5EF4-FFF2-40B4-BE49-F238E27FC236}">
                    <a16:creationId xmlns:a16="http://schemas.microsoft.com/office/drawing/2014/main" id="{E6C7DD41-07A6-4C8A-A412-637E6439531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2267504" y="2993660"/>
                <a:ext cx="1990951" cy="286230"/>
              </a:xfrm>
              <a:custGeom>
                <a:avLst/>
                <a:gdLst>
                  <a:gd name="connsiteX0" fmla="*/ 1489414 w 1990951"/>
                  <a:gd name="connsiteY0" fmla="*/ 286231 h 286230"/>
                  <a:gd name="connsiteX1" fmla="*/ 1243712 w 1990951"/>
                  <a:gd name="connsiteY1" fmla="*/ 40528 h 286230"/>
                  <a:gd name="connsiteX2" fmla="*/ 995476 w 1990951"/>
                  <a:gd name="connsiteY2" fmla="*/ 286231 h 286230"/>
                  <a:gd name="connsiteX3" fmla="*/ 749773 w 1990951"/>
                  <a:gd name="connsiteY3" fmla="*/ 40528 h 286230"/>
                  <a:gd name="connsiteX4" fmla="*/ 504071 w 1990951"/>
                  <a:gd name="connsiteY4" fmla="*/ 286231 h 286230"/>
                  <a:gd name="connsiteX5" fmla="*/ 255835 w 1990951"/>
                  <a:gd name="connsiteY5" fmla="*/ 40528 h 286230"/>
                  <a:gd name="connsiteX6" fmla="*/ 20264 w 1990951"/>
                  <a:gd name="connsiteY6" fmla="*/ 276099 h 286230"/>
                  <a:gd name="connsiteX7" fmla="*/ 0 w 1990951"/>
                  <a:gd name="connsiteY7" fmla="*/ 258368 h 286230"/>
                  <a:gd name="connsiteX8" fmla="*/ 255835 w 1990951"/>
                  <a:gd name="connsiteY8" fmla="*/ 0 h 286230"/>
                  <a:gd name="connsiteX9" fmla="*/ 504071 w 1990951"/>
                  <a:gd name="connsiteY9" fmla="*/ 248236 h 286230"/>
                  <a:gd name="connsiteX10" fmla="*/ 749773 w 1990951"/>
                  <a:gd name="connsiteY10" fmla="*/ 0 h 286230"/>
                  <a:gd name="connsiteX11" fmla="*/ 995476 w 1990951"/>
                  <a:gd name="connsiteY11" fmla="*/ 248236 h 286230"/>
                  <a:gd name="connsiteX12" fmla="*/ 1243712 w 1990951"/>
                  <a:gd name="connsiteY12" fmla="*/ 0 h 286230"/>
                  <a:gd name="connsiteX13" fmla="*/ 1489414 w 1990951"/>
                  <a:gd name="connsiteY13" fmla="*/ 248236 h 286230"/>
                  <a:gd name="connsiteX14" fmla="*/ 1735117 w 1990951"/>
                  <a:gd name="connsiteY14" fmla="*/ 0 h 286230"/>
                  <a:gd name="connsiteX15" fmla="*/ 1990952 w 1990951"/>
                  <a:gd name="connsiteY15" fmla="*/ 258368 h 286230"/>
                  <a:gd name="connsiteX16" fmla="*/ 1973221 w 1990951"/>
                  <a:gd name="connsiteY16" fmla="*/ 276099 h 286230"/>
                  <a:gd name="connsiteX17" fmla="*/ 1735117 w 1990951"/>
                  <a:gd name="connsiteY17" fmla="*/ 40528 h 2862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990951" h="286230">
                    <a:moveTo>
                      <a:pt x="1489414" y="286231"/>
                    </a:moveTo>
                    <a:lnTo>
                      <a:pt x="1243712" y="40528"/>
                    </a:lnTo>
                    <a:lnTo>
                      <a:pt x="995476" y="286231"/>
                    </a:lnTo>
                    <a:lnTo>
                      <a:pt x="749773" y="40528"/>
                    </a:lnTo>
                    <a:lnTo>
                      <a:pt x="504071" y="286231"/>
                    </a:lnTo>
                    <a:lnTo>
                      <a:pt x="255835" y="40528"/>
                    </a:lnTo>
                    <a:lnTo>
                      <a:pt x="20264" y="276099"/>
                    </a:lnTo>
                    <a:lnTo>
                      <a:pt x="0" y="258368"/>
                    </a:lnTo>
                    <a:lnTo>
                      <a:pt x="255835" y="0"/>
                    </a:lnTo>
                    <a:lnTo>
                      <a:pt x="504071" y="248236"/>
                    </a:lnTo>
                    <a:lnTo>
                      <a:pt x="749773" y="0"/>
                    </a:lnTo>
                    <a:lnTo>
                      <a:pt x="995476" y="248236"/>
                    </a:lnTo>
                    <a:lnTo>
                      <a:pt x="1243712" y="0"/>
                    </a:lnTo>
                    <a:lnTo>
                      <a:pt x="1489414" y="248236"/>
                    </a:lnTo>
                    <a:lnTo>
                      <a:pt x="1735117" y="0"/>
                    </a:lnTo>
                    <a:lnTo>
                      <a:pt x="1990952" y="258368"/>
                    </a:lnTo>
                    <a:lnTo>
                      <a:pt x="1973221" y="276099"/>
                    </a:lnTo>
                    <a:lnTo>
                      <a:pt x="1735117" y="40528"/>
                    </a:lnTo>
                    <a:close/>
                  </a:path>
                </a:pathLst>
              </a:custGeom>
              <a:grpFill/>
              <a:ln w="253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473" name="Graphic 38">
              <a:extLst>
                <a:ext uri="{FF2B5EF4-FFF2-40B4-BE49-F238E27FC236}">
                  <a16:creationId xmlns:a16="http://schemas.microsoft.com/office/drawing/2014/main" id="{9587E1C3-C7D2-40B8-B0FB-DE149B6F6A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-94031" y="7519733"/>
              <a:ext cx="1910252" cy="709660"/>
              <a:chOff x="2267504" y="2540250"/>
              <a:chExt cx="1990951" cy="739640"/>
            </a:xfrm>
            <a:grpFill/>
          </p:grpSpPr>
          <p:sp>
            <p:nvSpPr>
              <p:cNvPr id="474" name="Freeform: Shape 473">
                <a:extLst>
                  <a:ext uri="{FF2B5EF4-FFF2-40B4-BE49-F238E27FC236}">
                    <a16:creationId xmlns:a16="http://schemas.microsoft.com/office/drawing/2014/main" id="{11EC9ACD-C344-4295-B02E-763DFF71D60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2267504" y="2540250"/>
                <a:ext cx="1990951" cy="286230"/>
              </a:xfrm>
              <a:custGeom>
                <a:avLst/>
                <a:gdLst>
                  <a:gd name="connsiteX0" fmla="*/ 1489414 w 1990951"/>
                  <a:gd name="connsiteY0" fmla="*/ 286231 h 286230"/>
                  <a:gd name="connsiteX1" fmla="*/ 1243712 w 1990951"/>
                  <a:gd name="connsiteY1" fmla="*/ 40528 h 286230"/>
                  <a:gd name="connsiteX2" fmla="*/ 995476 w 1990951"/>
                  <a:gd name="connsiteY2" fmla="*/ 286231 h 286230"/>
                  <a:gd name="connsiteX3" fmla="*/ 749773 w 1990951"/>
                  <a:gd name="connsiteY3" fmla="*/ 40528 h 286230"/>
                  <a:gd name="connsiteX4" fmla="*/ 504071 w 1990951"/>
                  <a:gd name="connsiteY4" fmla="*/ 286231 h 286230"/>
                  <a:gd name="connsiteX5" fmla="*/ 255835 w 1990951"/>
                  <a:gd name="connsiteY5" fmla="*/ 40528 h 286230"/>
                  <a:gd name="connsiteX6" fmla="*/ 20264 w 1990951"/>
                  <a:gd name="connsiteY6" fmla="*/ 276099 h 286230"/>
                  <a:gd name="connsiteX7" fmla="*/ 0 w 1990951"/>
                  <a:gd name="connsiteY7" fmla="*/ 255835 h 286230"/>
                  <a:gd name="connsiteX8" fmla="*/ 255835 w 1990951"/>
                  <a:gd name="connsiteY8" fmla="*/ 0 h 286230"/>
                  <a:gd name="connsiteX9" fmla="*/ 504071 w 1990951"/>
                  <a:gd name="connsiteY9" fmla="*/ 245703 h 286230"/>
                  <a:gd name="connsiteX10" fmla="*/ 749773 w 1990951"/>
                  <a:gd name="connsiteY10" fmla="*/ 0 h 286230"/>
                  <a:gd name="connsiteX11" fmla="*/ 995476 w 1990951"/>
                  <a:gd name="connsiteY11" fmla="*/ 245703 h 286230"/>
                  <a:gd name="connsiteX12" fmla="*/ 1243712 w 1990951"/>
                  <a:gd name="connsiteY12" fmla="*/ 0 h 286230"/>
                  <a:gd name="connsiteX13" fmla="*/ 1489414 w 1990951"/>
                  <a:gd name="connsiteY13" fmla="*/ 245703 h 286230"/>
                  <a:gd name="connsiteX14" fmla="*/ 1735117 w 1990951"/>
                  <a:gd name="connsiteY14" fmla="*/ 0 h 286230"/>
                  <a:gd name="connsiteX15" fmla="*/ 1990952 w 1990951"/>
                  <a:gd name="connsiteY15" fmla="*/ 255835 h 286230"/>
                  <a:gd name="connsiteX16" fmla="*/ 1973221 w 1990951"/>
                  <a:gd name="connsiteY16" fmla="*/ 276099 h 286230"/>
                  <a:gd name="connsiteX17" fmla="*/ 1735117 w 1990951"/>
                  <a:gd name="connsiteY17" fmla="*/ 40528 h 2862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990951" h="286230">
                    <a:moveTo>
                      <a:pt x="1489414" y="286231"/>
                    </a:moveTo>
                    <a:lnTo>
                      <a:pt x="1243712" y="40528"/>
                    </a:lnTo>
                    <a:lnTo>
                      <a:pt x="995476" y="286231"/>
                    </a:lnTo>
                    <a:lnTo>
                      <a:pt x="749773" y="40528"/>
                    </a:lnTo>
                    <a:lnTo>
                      <a:pt x="504071" y="286231"/>
                    </a:lnTo>
                    <a:lnTo>
                      <a:pt x="255835" y="40528"/>
                    </a:lnTo>
                    <a:lnTo>
                      <a:pt x="20264" y="276099"/>
                    </a:lnTo>
                    <a:lnTo>
                      <a:pt x="0" y="255835"/>
                    </a:lnTo>
                    <a:lnTo>
                      <a:pt x="255835" y="0"/>
                    </a:lnTo>
                    <a:lnTo>
                      <a:pt x="504071" y="245703"/>
                    </a:lnTo>
                    <a:lnTo>
                      <a:pt x="749773" y="0"/>
                    </a:lnTo>
                    <a:lnTo>
                      <a:pt x="995476" y="245703"/>
                    </a:lnTo>
                    <a:lnTo>
                      <a:pt x="1243712" y="0"/>
                    </a:lnTo>
                    <a:lnTo>
                      <a:pt x="1489414" y="245703"/>
                    </a:lnTo>
                    <a:lnTo>
                      <a:pt x="1735117" y="0"/>
                    </a:lnTo>
                    <a:lnTo>
                      <a:pt x="1990952" y="255835"/>
                    </a:lnTo>
                    <a:lnTo>
                      <a:pt x="1973221" y="276099"/>
                    </a:lnTo>
                    <a:lnTo>
                      <a:pt x="1735117" y="40528"/>
                    </a:lnTo>
                    <a:close/>
                  </a:path>
                </a:pathLst>
              </a:custGeom>
              <a:grpFill/>
              <a:ln w="253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75" name="Freeform: Shape 474">
                <a:extLst>
                  <a:ext uri="{FF2B5EF4-FFF2-40B4-BE49-F238E27FC236}">
                    <a16:creationId xmlns:a16="http://schemas.microsoft.com/office/drawing/2014/main" id="{194D9E18-0449-4D23-8365-139CDFF91CC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2267504" y="2993660"/>
                <a:ext cx="1990951" cy="286230"/>
              </a:xfrm>
              <a:custGeom>
                <a:avLst/>
                <a:gdLst>
                  <a:gd name="connsiteX0" fmla="*/ 1489414 w 1990951"/>
                  <a:gd name="connsiteY0" fmla="*/ 286231 h 286230"/>
                  <a:gd name="connsiteX1" fmla="*/ 1243712 w 1990951"/>
                  <a:gd name="connsiteY1" fmla="*/ 40528 h 286230"/>
                  <a:gd name="connsiteX2" fmla="*/ 995476 w 1990951"/>
                  <a:gd name="connsiteY2" fmla="*/ 286231 h 286230"/>
                  <a:gd name="connsiteX3" fmla="*/ 749773 w 1990951"/>
                  <a:gd name="connsiteY3" fmla="*/ 40528 h 286230"/>
                  <a:gd name="connsiteX4" fmla="*/ 504071 w 1990951"/>
                  <a:gd name="connsiteY4" fmla="*/ 286231 h 286230"/>
                  <a:gd name="connsiteX5" fmla="*/ 255835 w 1990951"/>
                  <a:gd name="connsiteY5" fmla="*/ 40528 h 286230"/>
                  <a:gd name="connsiteX6" fmla="*/ 20264 w 1990951"/>
                  <a:gd name="connsiteY6" fmla="*/ 276099 h 286230"/>
                  <a:gd name="connsiteX7" fmla="*/ 0 w 1990951"/>
                  <a:gd name="connsiteY7" fmla="*/ 258368 h 286230"/>
                  <a:gd name="connsiteX8" fmla="*/ 255835 w 1990951"/>
                  <a:gd name="connsiteY8" fmla="*/ 0 h 286230"/>
                  <a:gd name="connsiteX9" fmla="*/ 504071 w 1990951"/>
                  <a:gd name="connsiteY9" fmla="*/ 248236 h 286230"/>
                  <a:gd name="connsiteX10" fmla="*/ 749773 w 1990951"/>
                  <a:gd name="connsiteY10" fmla="*/ 0 h 286230"/>
                  <a:gd name="connsiteX11" fmla="*/ 995476 w 1990951"/>
                  <a:gd name="connsiteY11" fmla="*/ 248236 h 286230"/>
                  <a:gd name="connsiteX12" fmla="*/ 1243712 w 1990951"/>
                  <a:gd name="connsiteY12" fmla="*/ 0 h 286230"/>
                  <a:gd name="connsiteX13" fmla="*/ 1489414 w 1990951"/>
                  <a:gd name="connsiteY13" fmla="*/ 248236 h 286230"/>
                  <a:gd name="connsiteX14" fmla="*/ 1735117 w 1990951"/>
                  <a:gd name="connsiteY14" fmla="*/ 0 h 286230"/>
                  <a:gd name="connsiteX15" fmla="*/ 1990952 w 1990951"/>
                  <a:gd name="connsiteY15" fmla="*/ 258368 h 286230"/>
                  <a:gd name="connsiteX16" fmla="*/ 1973221 w 1990951"/>
                  <a:gd name="connsiteY16" fmla="*/ 276099 h 286230"/>
                  <a:gd name="connsiteX17" fmla="*/ 1735117 w 1990951"/>
                  <a:gd name="connsiteY17" fmla="*/ 40528 h 2862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990951" h="286230">
                    <a:moveTo>
                      <a:pt x="1489414" y="286231"/>
                    </a:moveTo>
                    <a:lnTo>
                      <a:pt x="1243712" y="40528"/>
                    </a:lnTo>
                    <a:lnTo>
                      <a:pt x="995476" y="286231"/>
                    </a:lnTo>
                    <a:lnTo>
                      <a:pt x="749773" y="40528"/>
                    </a:lnTo>
                    <a:lnTo>
                      <a:pt x="504071" y="286231"/>
                    </a:lnTo>
                    <a:lnTo>
                      <a:pt x="255835" y="40528"/>
                    </a:lnTo>
                    <a:lnTo>
                      <a:pt x="20264" y="276099"/>
                    </a:lnTo>
                    <a:lnTo>
                      <a:pt x="0" y="258368"/>
                    </a:lnTo>
                    <a:lnTo>
                      <a:pt x="255835" y="0"/>
                    </a:lnTo>
                    <a:lnTo>
                      <a:pt x="504071" y="248236"/>
                    </a:lnTo>
                    <a:lnTo>
                      <a:pt x="749773" y="0"/>
                    </a:lnTo>
                    <a:lnTo>
                      <a:pt x="995476" y="248236"/>
                    </a:lnTo>
                    <a:lnTo>
                      <a:pt x="1243712" y="0"/>
                    </a:lnTo>
                    <a:lnTo>
                      <a:pt x="1489414" y="248236"/>
                    </a:lnTo>
                    <a:lnTo>
                      <a:pt x="1735117" y="0"/>
                    </a:lnTo>
                    <a:lnTo>
                      <a:pt x="1990952" y="258368"/>
                    </a:lnTo>
                    <a:lnTo>
                      <a:pt x="1973221" y="276099"/>
                    </a:lnTo>
                    <a:lnTo>
                      <a:pt x="1735117" y="40528"/>
                    </a:lnTo>
                    <a:close/>
                  </a:path>
                </a:pathLst>
              </a:custGeom>
              <a:grpFill/>
              <a:ln w="253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5" name="Picture 4" descr="A view of a valley with trees and mountains&#10;&#10;Description automatically generated">
            <a:extLst>
              <a:ext uri="{FF2B5EF4-FFF2-40B4-BE49-F238E27FC236}">
                <a16:creationId xmlns:a16="http://schemas.microsoft.com/office/drawing/2014/main" id="{479AC2DD-9511-041B-DD7B-2417DB83D05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6" r="6462" b="2"/>
          <a:stretch/>
        </p:blipFill>
        <p:spPr>
          <a:xfrm>
            <a:off x="3678665" y="2306748"/>
            <a:ext cx="2346985" cy="1891634"/>
          </a:xfrm>
          <a:prstGeom prst="rect">
            <a:avLst/>
          </a:prstGeom>
        </p:spPr>
      </p:pic>
      <p:pic>
        <p:nvPicPr>
          <p:cNvPr id="6" name="Picture 5" descr="A group of people walking on a street with raincoats&#10;&#10;Description automatically generated">
            <a:extLst>
              <a:ext uri="{FF2B5EF4-FFF2-40B4-BE49-F238E27FC236}">
                <a16:creationId xmlns:a16="http://schemas.microsoft.com/office/drawing/2014/main" id="{2FE0D7E6-9DE6-30DF-77B2-9F9BEE14766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7" r="9287"/>
          <a:stretch/>
        </p:blipFill>
        <p:spPr>
          <a:xfrm>
            <a:off x="1200084" y="2591993"/>
            <a:ext cx="2322591" cy="1882884"/>
          </a:xfrm>
          <a:prstGeom prst="rect">
            <a:avLst/>
          </a:prstGeom>
        </p:spPr>
      </p:pic>
      <p:pic>
        <p:nvPicPr>
          <p:cNvPr id="4" name="Picture 3" descr="A person waving from a window&#10;&#10;Description automatically generated">
            <a:extLst>
              <a:ext uri="{FF2B5EF4-FFF2-40B4-BE49-F238E27FC236}">
                <a16:creationId xmlns:a16="http://schemas.microsoft.com/office/drawing/2014/main" id="{0D9B82B3-F0C7-BBF1-DE07-DC95B5EB04E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332" r="-1" b="-1"/>
          <a:stretch/>
        </p:blipFill>
        <p:spPr>
          <a:xfrm>
            <a:off x="3680520" y="4515176"/>
            <a:ext cx="2343277" cy="1891635"/>
          </a:xfrm>
          <a:prstGeom prst="rect">
            <a:avLst/>
          </a:prstGeom>
        </p:spPr>
      </p:pic>
      <p:grpSp>
        <p:nvGrpSpPr>
          <p:cNvPr id="479" name="Group 478">
            <a:extLst>
              <a:ext uri="{FF2B5EF4-FFF2-40B4-BE49-F238E27FC236}">
                <a16:creationId xmlns:a16="http://schemas.microsoft.com/office/drawing/2014/main" id="{30DD3518-2FCC-410C-8960-69D1DB7247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826282" y="4858000"/>
            <a:ext cx="975169" cy="975171"/>
            <a:chOff x="3519053" y="10869036"/>
            <a:chExt cx="975169" cy="975171"/>
          </a:xfrm>
          <a:solidFill>
            <a:schemeClr val="tx1"/>
          </a:solidFill>
        </p:grpSpPr>
        <p:grpSp>
          <p:nvGrpSpPr>
            <p:cNvPr id="480" name="Graphic 4">
              <a:extLst>
                <a:ext uri="{FF2B5EF4-FFF2-40B4-BE49-F238E27FC236}">
                  <a16:creationId xmlns:a16="http://schemas.microsoft.com/office/drawing/2014/main" id="{72FB3F6E-946C-4B30-8EAA-64FA3056D0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3519053" y="10869036"/>
              <a:ext cx="975169" cy="975171"/>
              <a:chOff x="5829300" y="3162300"/>
              <a:chExt cx="532256" cy="532257"/>
            </a:xfrm>
            <a:grpFill/>
          </p:grpSpPr>
          <p:sp>
            <p:nvSpPr>
              <p:cNvPr id="495" name="Freeform: Shape 494">
                <a:extLst>
                  <a:ext uri="{FF2B5EF4-FFF2-40B4-BE49-F238E27FC236}">
                    <a16:creationId xmlns:a16="http://schemas.microsoft.com/office/drawing/2014/main" id="{A820447A-FA0D-448D-8513-13647DCEE6D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859208" y="3192208"/>
                <a:ext cx="112966" cy="112966"/>
              </a:xfrm>
              <a:custGeom>
                <a:avLst/>
                <a:gdLst>
                  <a:gd name="connsiteX0" fmla="*/ 112967 w 112966"/>
                  <a:gd name="connsiteY0" fmla="*/ 0 h 112966"/>
                  <a:gd name="connsiteX1" fmla="*/ 0 w 112966"/>
                  <a:gd name="connsiteY1" fmla="*/ 112967 h 112966"/>
                  <a:gd name="connsiteX2" fmla="*/ 112967 w 112966"/>
                  <a:gd name="connsiteY2" fmla="*/ 0 h 112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2966" h="112966">
                    <a:moveTo>
                      <a:pt x="112967" y="0"/>
                    </a:moveTo>
                    <a:lnTo>
                      <a:pt x="0" y="112967"/>
                    </a:lnTo>
                    <a:cubicBezTo>
                      <a:pt x="25356" y="64747"/>
                      <a:pt x="64747" y="25356"/>
                      <a:pt x="112967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96" name="Freeform: Shape 495">
                <a:extLst>
                  <a:ext uri="{FF2B5EF4-FFF2-40B4-BE49-F238E27FC236}">
                    <a16:creationId xmlns:a16="http://schemas.microsoft.com/office/drawing/2014/main" id="{980F5A0F-E8FC-415B-BA7F-74C42D42C51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831205" y="3164205"/>
                <a:ext cx="230314" cy="230314"/>
              </a:xfrm>
              <a:custGeom>
                <a:avLst/>
                <a:gdLst>
                  <a:gd name="connsiteX0" fmla="*/ 230314 w 230314"/>
                  <a:gd name="connsiteY0" fmla="*/ 0 h 230314"/>
                  <a:gd name="connsiteX1" fmla="*/ 0 w 230314"/>
                  <a:gd name="connsiteY1" fmla="*/ 230314 h 230314"/>
                  <a:gd name="connsiteX2" fmla="*/ 3524 w 230314"/>
                  <a:gd name="connsiteY2" fmla="*/ 209550 h 230314"/>
                  <a:gd name="connsiteX3" fmla="*/ 209550 w 230314"/>
                  <a:gd name="connsiteY3" fmla="*/ 3524 h 230314"/>
                  <a:gd name="connsiteX4" fmla="*/ 230314 w 230314"/>
                  <a:gd name="connsiteY4" fmla="*/ 0 h 2303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0314" h="230314">
                    <a:moveTo>
                      <a:pt x="230314" y="0"/>
                    </a:moveTo>
                    <a:lnTo>
                      <a:pt x="0" y="230314"/>
                    </a:lnTo>
                    <a:cubicBezTo>
                      <a:pt x="953" y="223361"/>
                      <a:pt x="2095" y="216408"/>
                      <a:pt x="3524" y="209550"/>
                    </a:cubicBezTo>
                    <a:lnTo>
                      <a:pt x="209550" y="3524"/>
                    </a:lnTo>
                    <a:cubicBezTo>
                      <a:pt x="216408" y="2095"/>
                      <a:pt x="223361" y="953"/>
                      <a:pt x="230314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97" name="Freeform: Shape 496">
                <a:extLst>
                  <a:ext uri="{FF2B5EF4-FFF2-40B4-BE49-F238E27FC236}">
                    <a16:creationId xmlns:a16="http://schemas.microsoft.com/office/drawing/2014/main" id="{D77443A5-2061-492B-AFF5-658AB7E75FC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829300" y="3162300"/>
                <a:ext cx="294131" cy="294131"/>
              </a:xfrm>
              <a:custGeom>
                <a:avLst/>
                <a:gdLst>
                  <a:gd name="connsiteX0" fmla="*/ 294132 w 294131"/>
                  <a:gd name="connsiteY0" fmla="*/ 1238 h 294131"/>
                  <a:gd name="connsiteX1" fmla="*/ 1238 w 294131"/>
                  <a:gd name="connsiteY1" fmla="*/ 294132 h 294131"/>
                  <a:gd name="connsiteX2" fmla="*/ 0 w 294131"/>
                  <a:gd name="connsiteY2" fmla="*/ 278225 h 294131"/>
                  <a:gd name="connsiteX3" fmla="*/ 278225 w 294131"/>
                  <a:gd name="connsiteY3" fmla="*/ 0 h 294131"/>
                  <a:gd name="connsiteX4" fmla="*/ 294132 w 294131"/>
                  <a:gd name="connsiteY4" fmla="*/ 1238 h 2941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4131" h="294131">
                    <a:moveTo>
                      <a:pt x="294132" y="1238"/>
                    </a:moveTo>
                    <a:lnTo>
                      <a:pt x="1238" y="294132"/>
                    </a:lnTo>
                    <a:cubicBezTo>
                      <a:pt x="667" y="288893"/>
                      <a:pt x="0" y="283559"/>
                      <a:pt x="0" y="278225"/>
                    </a:cubicBezTo>
                    <a:lnTo>
                      <a:pt x="278225" y="0"/>
                    </a:lnTo>
                    <a:cubicBezTo>
                      <a:pt x="283559" y="0"/>
                      <a:pt x="288893" y="667"/>
                      <a:pt x="294132" y="123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98" name="Freeform: Shape 497">
                <a:extLst>
                  <a:ext uri="{FF2B5EF4-FFF2-40B4-BE49-F238E27FC236}">
                    <a16:creationId xmlns:a16="http://schemas.microsoft.com/office/drawing/2014/main" id="{3276C0A3-C877-457C-917D-473FABC9E21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837205" y="3170110"/>
                <a:ext cx="337184" cy="337280"/>
              </a:xfrm>
              <a:custGeom>
                <a:avLst/>
                <a:gdLst>
                  <a:gd name="connsiteX0" fmla="*/ 337185 w 337184"/>
                  <a:gd name="connsiteY0" fmla="*/ 3905 h 337280"/>
                  <a:gd name="connsiteX1" fmla="*/ 3810 w 337184"/>
                  <a:gd name="connsiteY1" fmla="*/ 337280 h 337280"/>
                  <a:gd name="connsiteX2" fmla="*/ 0 w 337184"/>
                  <a:gd name="connsiteY2" fmla="*/ 323850 h 337280"/>
                  <a:gd name="connsiteX3" fmla="*/ 323850 w 337184"/>
                  <a:gd name="connsiteY3" fmla="*/ 0 h 337280"/>
                  <a:gd name="connsiteX4" fmla="*/ 337185 w 337184"/>
                  <a:gd name="connsiteY4" fmla="*/ 3905 h 3372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7184" h="337280">
                    <a:moveTo>
                      <a:pt x="337185" y="3905"/>
                    </a:moveTo>
                    <a:lnTo>
                      <a:pt x="3810" y="337280"/>
                    </a:lnTo>
                    <a:cubicBezTo>
                      <a:pt x="2381" y="332899"/>
                      <a:pt x="1143" y="328422"/>
                      <a:pt x="0" y="323850"/>
                    </a:cubicBezTo>
                    <a:lnTo>
                      <a:pt x="323850" y="0"/>
                    </a:lnTo>
                    <a:cubicBezTo>
                      <a:pt x="328327" y="1715"/>
                      <a:pt x="332804" y="2477"/>
                      <a:pt x="337185" y="39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99" name="Freeform: Shape 498">
                <a:extLst>
                  <a:ext uri="{FF2B5EF4-FFF2-40B4-BE49-F238E27FC236}">
                    <a16:creationId xmlns:a16="http://schemas.microsoft.com/office/drawing/2014/main" id="{D9808886-A26A-41C2-9401-72723634980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853207" y="3186207"/>
                <a:ext cx="364617" cy="364617"/>
              </a:xfrm>
              <a:custGeom>
                <a:avLst/>
                <a:gdLst>
                  <a:gd name="connsiteX0" fmla="*/ 364617 w 364617"/>
                  <a:gd name="connsiteY0" fmla="*/ 5620 h 364617"/>
                  <a:gd name="connsiteX1" fmla="*/ 5620 w 364617"/>
                  <a:gd name="connsiteY1" fmla="*/ 364617 h 364617"/>
                  <a:gd name="connsiteX2" fmla="*/ 0 w 364617"/>
                  <a:gd name="connsiteY2" fmla="*/ 353187 h 364617"/>
                  <a:gd name="connsiteX3" fmla="*/ 353187 w 364617"/>
                  <a:gd name="connsiteY3" fmla="*/ 0 h 364617"/>
                  <a:gd name="connsiteX4" fmla="*/ 364617 w 364617"/>
                  <a:gd name="connsiteY4" fmla="*/ 5620 h 364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4617" h="364617">
                    <a:moveTo>
                      <a:pt x="364617" y="5620"/>
                    </a:moveTo>
                    <a:lnTo>
                      <a:pt x="5620" y="364617"/>
                    </a:lnTo>
                    <a:cubicBezTo>
                      <a:pt x="3620" y="360902"/>
                      <a:pt x="1715" y="357092"/>
                      <a:pt x="0" y="353187"/>
                    </a:cubicBezTo>
                    <a:lnTo>
                      <a:pt x="353187" y="0"/>
                    </a:lnTo>
                    <a:cubicBezTo>
                      <a:pt x="357092" y="1715"/>
                      <a:pt x="360902" y="3715"/>
                      <a:pt x="364617" y="562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00" name="Freeform: Shape 499">
                <a:extLst>
                  <a:ext uri="{FF2B5EF4-FFF2-40B4-BE49-F238E27FC236}">
                    <a16:creationId xmlns:a16="http://schemas.microsoft.com/office/drawing/2014/main" id="{9FB169C8-A66F-4AEC-BBEE-4DEBBE844FD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875305" y="3208305"/>
                <a:ext cx="380238" cy="380238"/>
              </a:xfrm>
              <a:custGeom>
                <a:avLst/>
                <a:gdLst>
                  <a:gd name="connsiteX0" fmla="*/ 380238 w 380238"/>
                  <a:gd name="connsiteY0" fmla="*/ 7239 h 380238"/>
                  <a:gd name="connsiteX1" fmla="*/ 7239 w 380238"/>
                  <a:gd name="connsiteY1" fmla="*/ 380238 h 380238"/>
                  <a:gd name="connsiteX2" fmla="*/ 0 w 380238"/>
                  <a:gd name="connsiteY2" fmla="*/ 370713 h 380238"/>
                  <a:gd name="connsiteX3" fmla="*/ 370237 w 380238"/>
                  <a:gd name="connsiteY3" fmla="*/ 0 h 380238"/>
                  <a:gd name="connsiteX4" fmla="*/ 380238 w 380238"/>
                  <a:gd name="connsiteY4" fmla="*/ 7239 h 3802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0238" h="380238">
                    <a:moveTo>
                      <a:pt x="380238" y="7239"/>
                    </a:moveTo>
                    <a:lnTo>
                      <a:pt x="7239" y="380238"/>
                    </a:lnTo>
                    <a:cubicBezTo>
                      <a:pt x="4763" y="377000"/>
                      <a:pt x="2381" y="373571"/>
                      <a:pt x="0" y="370713"/>
                    </a:cubicBezTo>
                    <a:lnTo>
                      <a:pt x="370237" y="0"/>
                    </a:lnTo>
                    <a:cubicBezTo>
                      <a:pt x="373571" y="2381"/>
                      <a:pt x="377000" y="4763"/>
                      <a:pt x="380238" y="723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01" name="Freeform: Shape 500">
                <a:extLst>
                  <a:ext uri="{FF2B5EF4-FFF2-40B4-BE49-F238E27FC236}">
                    <a16:creationId xmlns:a16="http://schemas.microsoft.com/office/drawing/2014/main" id="{EEC418CD-F215-459D-8919-D5B5194EB46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02832" y="3235832"/>
                <a:ext cx="385191" cy="385191"/>
              </a:xfrm>
              <a:custGeom>
                <a:avLst/>
                <a:gdLst>
                  <a:gd name="connsiteX0" fmla="*/ 380905 w 385191"/>
                  <a:gd name="connsiteY0" fmla="*/ 4286 h 385191"/>
                  <a:gd name="connsiteX1" fmla="*/ 385191 w 385191"/>
                  <a:gd name="connsiteY1" fmla="*/ 8573 h 385191"/>
                  <a:gd name="connsiteX2" fmla="*/ 8573 w 385191"/>
                  <a:gd name="connsiteY2" fmla="*/ 385191 h 385191"/>
                  <a:gd name="connsiteX3" fmla="*/ 4286 w 385191"/>
                  <a:gd name="connsiteY3" fmla="*/ 380905 h 385191"/>
                  <a:gd name="connsiteX4" fmla="*/ 0 w 385191"/>
                  <a:gd name="connsiteY4" fmla="*/ 376523 h 385191"/>
                  <a:gd name="connsiteX5" fmla="*/ 376523 w 385191"/>
                  <a:gd name="connsiteY5" fmla="*/ 0 h 385191"/>
                  <a:gd name="connsiteX6" fmla="*/ 380905 w 385191"/>
                  <a:gd name="connsiteY6" fmla="*/ 4286 h 3851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85191" h="385191">
                    <a:moveTo>
                      <a:pt x="380905" y="4286"/>
                    </a:moveTo>
                    <a:lnTo>
                      <a:pt x="385191" y="8573"/>
                    </a:lnTo>
                    <a:lnTo>
                      <a:pt x="8573" y="385191"/>
                    </a:lnTo>
                    <a:lnTo>
                      <a:pt x="4286" y="380905"/>
                    </a:lnTo>
                    <a:cubicBezTo>
                      <a:pt x="2762" y="379476"/>
                      <a:pt x="1334" y="377952"/>
                      <a:pt x="0" y="376523"/>
                    </a:cubicBezTo>
                    <a:lnTo>
                      <a:pt x="376523" y="0"/>
                    </a:lnTo>
                    <a:cubicBezTo>
                      <a:pt x="377952" y="1334"/>
                      <a:pt x="379476" y="2667"/>
                      <a:pt x="380905" y="428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02" name="Freeform: Shape 501">
                <a:extLst>
                  <a:ext uri="{FF2B5EF4-FFF2-40B4-BE49-F238E27FC236}">
                    <a16:creationId xmlns:a16="http://schemas.microsoft.com/office/drawing/2014/main" id="{5E034A84-840E-429B-9A4F-ECC31AB6239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35789" y="3268313"/>
                <a:ext cx="379761" cy="380237"/>
              </a:xfrm>
              <a:custGeom>
                <a:avLst/>
                <a:gdLst>
                  <a:gd name="connsiteX0" fmla="*/ 372428 w 379761"/>
                  <a:gd name="connsiteY0" fmla="*/ 0 h 380237"/>
                  <a:gd name="connsiteX1" fmla="*/ 379762 w 379761"/>
                  <a:gd name="connsiteY1" fmla="*/ 9525 h 380237"/>
                  <a:gd name="connsiteX2" fmla="*/ 9525 w 379761"/>
                  <a:gd name="connsiteY2" fmla="*/ 380238 h 380237"/>
                  <a:gd name="connsiteX3" fmla="*/ 0 w 379761"/>
                  <a:gd name="connsiteY3" fmla="*/ 372904 h 3802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79761" h="380237">
                    <a:moveTo>
                      <a:pt x="372428" y="0"/>
                    </a:moveTo>
                    <a:cubicBezTo>
                      <a:pt x="374999" y="3239"/>
                      <a:pt x="377381" y="6572"/>
                      <a:pt x="379762" y="9525"/>
                    </a:cubicBezTo>
                    <a:lnTo>
                      <a:pt x="9525" y="380238"/>
                    </a:lnTo>
                    <a:cubicBezTo>
                      <a:pt x="6096" y="377857"/>
                      <a:pt x="2762" y="375476"/>
                      <a:pt x="0" y="37290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03" name="Freeform: Shape 502">
                <a:extLst>
                  <a:ext uri="{FF2B5EF4-FFF2-40B4-BE49-F238E27FC236}">
                    <a16:creationId xmlns:a16="http://schemas.microsoft.com/office/drawing/2014/main" id="{6D050DBA-8800-4A73-84C0-34DC71A6BD3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72841" y="3305841"/>
                <a:ext cx="364807" cy="364807"/>
              </a:xfrm>
              <a:custGeom>
                <a:avLst/>
                <a:gdLst>
                  <a:gd name="connsiteX0" fmla="*/ 359188 w 364807"/>
                  <a:gd name="connsiteY0" fmla="*/ 0 h 364807"/>
                  <a:gd name="connsiteX1" fmla="*/ 364808 w 364807"/>
                  <a:gd name="connsiteY1" fmla="*/ 11621 h 364807"/>
                  <a:gd name="connsiteX2" fmla="*/ 11621 w 364807"/>
                  <a:gd name="connsiteY2" fmla="*/ 364808 h 364807"/>
                  <a:gd name="connsiteX3" fmla="*/ 0 w 364807"/>
                  <a:gd name="connsiteY3" fmla="*/ 359188 h 3648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4807" h="364807">
                    <a:moveTo>
                      <a:pt x="359188" y="0"/>
                    </a:moveTo>
                    <a:cubicBezTo>
                      <a:pt x="361188" y="3905"/>
                      <a:pt x="362998" y="7715"/>
                      <a:pt x="364808" y="11621"/>
                    </a:cubicBezTo>
                    <a:lnTo>
                      <a:pt x="11621" y="364808"/>
                    </a:lnTo>
                    <a:cubicBezTo>
                      <a:pt x="7715" y="362998"/>
                      <a:pt x="3905" y="361188"/>
                      <a:pt x="0" y="35918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04" name="Freeform: Shape 503">
                <a:extLst>
                  <a:ext uri="{FF2B5EF4-FFF2-40B4-BE49-F238E27FC236}">
                    <a16:creationId xmlns:a16="http://schemas.microsoft.com/office/drawing/2014/main" id="{2D4BF35D-BFFA-45A5-8081-FEDD30757BE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16370" y="3349466"/>
                <a:ext cx="337280" cy="337280"/>
              </a:xfrm>
              <a:custGeom>
                <a:avLst/>
                <a:gdLst>
                  <a:gd name="connsiteX0" fmla="*/ 333470 w 337280"/>
                  <a:gd name="connsiteY0" fmla="*/ 0 h 337280"/>
                  <a:gd name="connsiteX1" fmla="*/ 337280 w 337280"/>
                  <a:gd name="connsiteY1" fmla="*/ 13430 h 337280"/>
                  <a:gd name="connsiteX2" fmla="*/ 13430 w 337280"/>
                  <a:gd name="connsiteY2" fmla="*/ 337280 h 337280"/>
                  <a:gd name="connsiteX3" fmla="*/ 0 w 337280"/>
                  <a:gd name="connsiteY3" fmla="*/ 333470 h 3372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7280" h="337280">
                    <a:moveTo>
                      <a:pt x="333470" y="0"/>
                    </a:moveTo>
                    <a:cubicBezTo>
                      <a:pt x="334899" y="4382"/>
                      <a:pt x="336137" y="8858"/>
                      <a:pt x="337280" y="13430"/>
                    </a:cubicBezTo>
                    <a:lnTo>
                      <a:pt x="13430" y="337280"/>
                    </a:lnTo>
                    <a:cubicBezTo>
                      <a:pt x="8858" y="336137"/>
                      <a:pt x="4382" y="334899"/>
                      <a:pt x="0" y="33347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05" name="Freeform: Shape 504">
                <a:extLst>
                  <a:ext uri="{FF2B5EF4-FFF2-40B4-BE49-F238E27FC236}">
                    <a16:creationId xmlns:a16="http://schemas.microsoft.com/office/drawing/2014/main" id="{36B354BD-25DC-42A0-9CE7-82468681032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67329" y="3400425"/>
                <a:ext cx="294227" cy="294132"/>
              </a:xfrm>
              <a:custGeom>
                <a:avLst/>
                <a:gdLst>
                  <a:gd name="connsiteX0" fmla="*/ 292989 w 294227"/>
                  <a:gd name="connsiteY0" fmla="*/ 0 h 294132"/>
                  <a:gd name="connsiteX1" fmla="*/ 294227 w 294227"/>
                  <a:gd name="connsiteY1" fmla="*/ 15907 h 294132"/>
                  <a:gd name="connsiteX2" fmla="*/ 15907 w 294227"/>
                  <a:gd name="connsiteY2" fmla="*/ 294132 h 294132"/>
                  <a:gd name="connsiteX3" fmla="*/ 0 w 294227"/>
                  <a:gd name="connsiteY3" fmla="*/ 292894 h 2941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4227" h="294132">
                    <a:moveTo>
                      <a:pt x="292989" y="0"/>
                    </a:moveTo>
                    <a:cubicBezTo>
                      <a:pt x="293561" y="5334"/>
                      <a:pt x="293942" y="10668"/>
                      <a:pt x="294227" y="15907"/>
                    </a:cubicBezTo>
                    <a:lnTo>
                      <a:pt x="15907" y="294132"/>
                    </a:lnTo>
                    <a:cubicBezTo>
                      <a:pt x="10668" y="294132"/>
                      <a:pt x="5334" y="293465"/>
                      <a:pt x="0" y="29289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06" name="Freeform: Shape 505">
                <a:extLst>
                  <a:ext uri="{FF2B5EF4-FFF2-40B4-BE49-F238E27FC236}">
                    <a16:creationId xmlns:a16="http://schemas.microsoft.com/office/drawing/2014/main" id="{852C4A08-6644-42B7-8237-2AD5F0041DD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129337" y="3462337"/>
                <a:ext cx="230314" cy="230314"/>
              </a:xfrm>
              <a:custGeom>
                <a:avLst/>
                <a:gdLst>
                  <a:gd name="connsiteX0" fmla="*/ 230315 w 230314"/>
                  <a:gd name="connsiteY0" fmla="*/ 0 h 230314"/>
                  <a:gd name="connsiteX1" fmla="*/ 226886 w 230314"/>
                  <a:gd name="connsiteY1" fmla="*/ 20574 h 230314"/>
                  <a:gd name="connsiteX2" fmla="*/ 20669 w 230314"/>
                  <a:gd name="connsiteY2" fmla="*/ 226790 h 230314"/>
                  <a:gd name="connsiteX3" fmla="*/ 0 w 230314"/>
                  <a:gd name="connsiteY3" fmla="*/ 230315 h 2303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0314" h="230314">
                    <a:moveTo>
                      <a:pt x="230315" y="0"/>
                    </a:moveTo>
                    <a:cubicBezTo>
                      <a:pt x="229457" y="6953"/>
                      <a:pt x="228314" y="13716"/>
                      <a:pt x="226886" y="20574"/>
                    </a:cubicBezTo>
                    <a:lnTo>
                      <a:pt x="20669" y="226790"/>
                    </a:lnTo>
                    <a:cubicBezTo>
                      <a:pt x="13811" y="228314"/>
                      <a:pt x="6953" y="229457"/>
                      <a:pt x="0" y="23031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07" name="Freeform: Shape 506">
                <a:extLst>
                  <a:ext uri="{FF2B5EF4-FFF2-40B4-BE49-F238E27FC236}">
                    <a16:creationId xmlns:a16="http://schemas.microsoft.com/office/drawing/2014/main" id="{91D58C06-A184-4272-9824-2F085351849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18682" y="3551682"/>
                <a:ext cx="112871" cy="112871"/>
              </a:xfrm>
              <a:custGeom>
                <a:avLst/>
                <a:gdLst>
                  <a:gd name="connsiteX0" fmla="*/ 112871 w 112871"/>
                  <a:gd name="connsiteY0" fmla="*/ 0 h 112871"/>
                  <a:gd name="connsiteX1" fmla="*/ 0 w 112871"/>
                  <a:gd name="connsiteY1" fmla="*/ 112871 h 1128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2871" h="112871">
                    <a:moveTo>
                      <a:pt x="112871" y="0"/>
                    </a:moveTo>
                    <a:cubicBezTo>
                      <a:pt x="87618" y="48239"/>
                      <a:pt x="48239" y="87618"/>
                      <a:pt x="0" y="11287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481" name="Graphic 4">
              <a:extLst>
                <a:ext uri="{FF2B5EF4-FFF2-40B4-BE49-F238E27FC236}">
                  <a16:creationId xmlns:a16="http://schemas.microsoft.com/office/drawing/2014/main" id="{3E699716-1FDA-4473-9069-21206BB38F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3519053" y="10869036"/>
              <a:ext cx="975169" cy="975171"/>
              <a:chOff x="5829300" y="3162300"/>
              <a:chExt cx="532256" cy="532257"/>
            </a:xfrm>
            <a:grpFill/>
          </p:grpSpPr>
          <p:sp>
            <p:nvSpPr>
              <p:cNvPr id="482" name="Freeform: Shape 481">
                <a:extLst>
                  <a:ext uri="{FF2B5EF4-FFF2-40B4-BE49-F238E27FC236}">
                    <a16:creationId xmlns:a16="http://schemas.microsoft.com/office/drawing/2014/main" id="{97CC682F-C4A8-4511-8F13-AA60EACA502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859208" y="3192208"/>
                <a:ext cx="112966" cy="112966"/>
              </a:xfrm>
              <a:custGeom>
                <a:avLst/>
                <a:gdLst>
                  <a:gd name="connsiteX0" fmla="*/ 112967 w 112966"/>
                  <a:gd name="connsiteY0" fmla="*/ 0 h 112966"/>
                  <a:gd name="connsiteX1" fmla="*/ 0 w 112966"/>
                  <a:gd name="connsiteY1" fmla="*/ 112967 h 112966"/>
                  <a:gd name="connsiteX2" fmla="*/ 112967 w 112966"/>
                  <a:gd name="connsiteY2" fmla="*/ 0 h 112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2966" h="112966">
                    <a:moveTo>
                      <a:pt x="112967" y="0"/>
                    </a:moveTo>
                    <a:lnTo>
                      <a:pt x="0" y="112967"/>
                    </a:lnTo>
                    <a:cubicBezTo>
                      <a:pt x="25356" y="64747"/>
                      <a:pt x="64747" y="25356"/>
                      <a:pt x="112967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83" name="Freeform: Shape 482">
                <a:extLst>
                  <a:ext uri="{FF2B5EF4-FFF2-40B4-BE49-F238E27FC236}">
                    <a16:creationId xmlns:a16="http://schemas.microsoft.com/office/drawing/2014/main" id="{998E8361-BBBA-47A6-8856-C01D5276CEA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831205" y="3164205"/>
                <a:ext cx="230314" cy="230314"/>
              </a:xfrm>
              <a:custGeom>
                <a:avLst/>
                <a:gdLst>
                  <a:gd name="connsiteX0" fmla="*/ 230314 w 230314"/>
                  <a:gd name="connsiteY0" fmla="*/ 0 h 230314"/>
                  <a:gd name="connsiteX1" fmla="*/ 0 w 230314"/>
                  <a:gd name="connsiteY1" fmla="*/ 230314 h 230314"/>
                  <a:gd name="connsiteX2" fmla="*/ 3524 w 230314"/>
                  <a:gd name="connsiteY2" fmla="*/ 209550 h 230314"/>
                  <a:gd name="connsiteX3" fmla="*/ 209550 w 230314"/>
                  <a:gd name="connsiteY3" fmla="*/ 3524 h 230314"/>
                  <a:gd name="connsiteX4" fmla="*/ 230314 w 230314"/>
                  <a:gd name="connsiteY4" fmla="*/ 0 h 2303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0314" h="230314">
                    <a:moveTo>
                      <a:pt x="230314" y="0"/>
                    </a:moveTo>
                    <a:lnTo>
                      <a:pt x="0" y="230314"/>
                    </a:lnTo>
                    <a:cubicBezTo>
                      <a:pt x="953" y="223361"/>
                      <a:pt x="2095" y="216408"/>
                      <a:pt x="3524" y="209550"/>
                    </a:cubicBezTo>
                    <a:lnTo>
                      <a:pt x="209550" y="3524"/>
                    </a:lnTo>
                    <a:cubicBezTo>
                      <a:pt x="216408" y="2095"/>
                      <a:pt x="223361" y="953"/>
                      <a:pt x="230314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84" name="Freeform: Shape 483">
                <a:extLst>
                  <a:ext uri="{FF2B5EF4-FFF2-40B4-BE49-F238E27FC236}">
                    <a16:creationId xmlns:a16="http://schemas.microsoft.com/office/drawing/2014/main" id="{E645BAD2-668E-4A09-B621-B6597B38381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829300" y="3162300"/>
                <a:ext cx="294131" cy="294131"/>
              </a:xfrm>
              <a:custGeom>
                <a:avLst/>
                <a:gdLst>
                  <a:gd name="connsiteX0" fmla="*/ 294132 w 294131"/>
                  <a:gd name="connsiteY0" fmla="*/ 1238 h 294131"/>
                  <a:gd name="connsiteX1" fmla="*/ 1238 w 294131"/>
                  <a:gd name="connsiteY1" fmla="*/ 294132 h 294131"/>
                  <a:gd name="connsiteX2" fmla="*/ 0 w 294131"/>
                  <a:gd name="connsiteY2" fmla="*/ 278225 h 294131"/>
                  <a:gd name="connsiteX3" fmla="*/ 278225 w 294131"/>
                  <a:gd name="connsiteY3" fmla="*/ 0 h 294131"/>
                  <a:gd name="connsiteX4" fmla="*/ 294132 w 294131"/>
                  <a:gd name="connsiteY4" fmla="*/ 1238 h 2941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4131" h="294131">
                    <a:moveTo>
                      <a:pt x="294132" y="1238"/>
                    </a:moveTo>
                    <a:lnTo>
                      <a:pt x="1238" y="294132"/>
                    </a:lnTo>
                    <a:cubicBezTo>
                      <a:pt x="667" y="288893"/>
                      <a:pt x="0" y="283559"/>
                      <a:pt x="0" y="278225"/>
                    </a:cubicBezTo>
                    <a:lnTo>
                      <a:pt x="278225" y="0"/>
                    </a:lnTo>
                    <a:cubicBezTo>
                      <a:pt x="283559" y="0"/>
                      <a:pt x="288893" y="667"/>
                      <a:pt x="294132" y="123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85" name="Freeform: Shape 484">
                <a:extLst>
                  <a:ext uri="{FF2B5EF4-FFF2-40B4-BE49-F238E27FC236}">
                    <a16:creationId xmlns:a16="http://schemas.microsoft.com/office/drawing/2014/main" id="{C32690AB-2EDA-4142-87EA-CDB8BD70442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837205" y="3170110"/>
                <a:ext cx="337184" cy="337280"/>
              </a:xfrm>
              <a:custGeom>
                <a:avLst/>
                <a:gdLst>
                  <a:gd name="connsiteX0" fmla="*/ 337185 w 337184"/>
                  <a:gd name="connsiteY0" fmla="*/ 3905 h 337280"/>
                  <a:gd name="connsiteX1" fmla="*/ 3810 w 337184"/>
                  <a:gd name="connsiteY1" fmla="*/ 337280 h 337280"/>
                  <a:gd name="connsiteX2" fmla="*/ 0 w 337184"/>
                  <a:gd name="connsiteY2" fmla="*/ 323850 h 337280"/>
                  <a:gd name="connsiteX3" fmla="*/ 323850 w 337184"/>
                  <a:gd name="connsiteY3" fmla="*/ 0 h 337280"/>
                  <a:gd name="connsiteX4" fmla="*/ 337185 w 337184"/>
                  <a:gd name="connsiteY4" fmla="*/ 3905 h 3372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7184" h="337280">
                    <a:moveTo>
                      <a:pt x="337185" y="3905"/>
                    </a:moveTo>
                    <a:lnTo>
                      <a:pt x="3810" y="337280"/>
                    </a:lnTo>
                    <a:cubicBezTo>
                      <a:pt x="2381" y="332899"/>
                      <a:pt x="1143" y="328422"/>
                      <a:pt x="0" y="323850"/>
                    </a:cubicBezTo>
                    <a:lnTo>
                      <a:pt x="323850" y="0"/>
                    </a:lnTo>
                    <a:cubicBezTo>
                      <a:pt x="328327" y="1715"/>
                      <a:pt x="332804" y="2477"/>
                      <a:pt x="337185" y="39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86" name="Freeform: Shape 485">
                <a:extLst>
                  <a:ext uri="{FF2B5EF4-FFF2-40B4-BE49-F238E27FC236}">
                    <a16:creationId xmlns:a16="http://schemas.microsoft.com/office/drawing/2014/main" id="{CCCDD554-1F4A-4718-BD75-ECF3A713724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853207" y="3186207"/>
                <a:ext cx="364617" cy="364617"/>
              </a:xfrm>
              <a:custGeom>
                <a:avLst/>
                <a:gdLst>
                  <a:gd name="connsiteX0" fmla="*/ 364617 w 364617"/>
                  <a:gd name="connsiteY0" fmla="*/ 5620 h 364617"/>
                  <a:gd name="connsiteX1" fmla="*/ 5620 w 364617"/>
                  <a:gd name="connsiteY1" fmla="*/ 364617 h 364617"/>
                  <a:gd name="connsiteX2" fmla="*/ 0 w 364617"/>
                  <a:gd name="connsiteY2" fmla="*/ 353187 h 364617"/>
                  <a:gd name="connsiteX3" fmla="*/ 353187 w 364617"/>
                  <a:gd name="connsiteY3" fmla="*/ 0 h 364617"/>
                  <a:gd name="connsiteX4" fmla="*/ 364617 w 364617"/>
                  <a:gd name="connsiteY4" fmla="*/ 5620 h 364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4617" h="364617">
                    <a:moveTo>
                      <a:pt x="364617" y="5620"/>
                    </a:moveTo>
                    <a:lnTo>
                      <a:pt x="5620" y="364617"/>
                    </a:lnTo>
                    <a:cubicBezTo>
                      <a:pt x="3620" y="360902"/>
                      <a:pt x="1715" y="357092"/>
                      <a:pt x="0" y="353187"/>
                    </a:cubicBezTo>
                    <a:lnTo>
                      <a:pt x="353187" y="0"/>
                    </a:lnTo>
                    <a:cubicBezTo>
                      <a:pt x="357092" y="1715"/>
                      <a:pt x="360902" y="3715"/>
                      <a:pt x="364617" y="562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87" name="Freeform: Shape 486">
                <a:extLst>
                  <a:ext uri="{FF2B5EF4-FFF2-40B4-BE49-F238E27FC236}">
                    <a16:creationId xmlns:a16="http://schemas.microsoft.com/office/drawing/2014/main" id="{53D9673E-4DB9-4E92-8091-DD5E857FA11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875305" y="3208305"/>
                <a:ext cx="380238" cy="380238"/>
              </a:xfrm>
              <a:custGeom>
                <a:avLst/>
                <a:gdLst>
                  <a:gd name="connsiteX0" fmla="*/ 380238 w 380238"/>
                  <a:gd name="connsiteY0" fmla="*/ 7239 h 380238"/>
                  <a:gd name="connsiteX1" fmla="*/ 7239 w 380238"/>
                  <a:gd name="connsiteY1" fmla="*/ 380238 h 380238"/>
                  <a:gd name="connsiteX2" fmla="*/ 0 w 380238"/>
                  <a:gd name="connsiteY2" fmla="*/ 370713 h 380238"/>
                  <a:gd name="connsiteX3" fmla="*/ 370237 w 380238"/>
                  <a:gd name="connsiteY3" fmla="*/ 0 h 380238"/>
                  <a:gd name="connsiteX4" fmla="*/ 380238 w 380238"/>
                  <a:gd name="connsiteY4" fmla="*/ 7239 h 3802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0238" h="380238">
                    <a:moveTo>
                      <a:pt x="380238" y="7239"/>
                    </a:moveTo>
                    <a:lnTo>
                      <a:pt x="7239" y="380238"/>
                    </a:lnTo>
                    <a:cubicBezTo>
                      <a:pt x="4763" y="377000"/>
                      <a:pt x="2381" y="373571"/>
                      <a:pt x="0" y="370713"/>
                    </a:cubicBezTo>
                    <a:lnTo>
                      <a:pt x="370237" y="0"/>
                    </a:lnTo>
                    <a:cubicBezTo>
                      <a:pt x="373571" y="2381"/>
                      <a:pt x="377000" y="4763"/>
                      <a:pt x="380238" y="723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88" name="Freeform: Shape 487">
                <a:extLst>
                  <a:ext uri="{FF2B5EF4-FFF2-40B4-BE49-F238E27FC236}">
                    <a16:creationId xmlns:a16="http://schemas.microsoft.com/office/drawing/2014/main" id="{53AA900A-A27A-4B67-9CA4-3ABC905167C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02832" y="3235832"/>
                <a:ext cx="385191" cy="385191"/>
              </a:xfrm>
              <a:custGeom>
                <a:avLst/>
                <a:gdLst>
                  <a:gd name="connsiteX0" fmla="*/ 380905 w 385191"/>
                  <a:gd name="connsiteY0" fmla="*/ 4286 h 385191"/>
                  <a:gd name="connsiteX1" fmla="*/ 385191 w 385191"/>
                  <a:gd name="connsiteY1" fmla="*/ 8573 h 385191"/>
                  <a:gd name="connsiteX2" fmla="*/ 8573 w 385191"/>
                  <a:gd name="connsiteY2" fmla="*/ 385191 h 385191"/>
                  <a:gd name="connsiteX3" fmla="*/ 4286 w 385191"/>
                  <a:gd name="connsiteY3" fmla="*/ 380905 h 385191"/>
                  <a:gd name="connsiteX4" fmla="*/ 0 w 385191"/>
                  <a:gd name="connsiteY4" fmla="*/ 376523 h 385191"/>
                  <a:gd name="connsiteX5" fmla="*/ 376523 w 385191"/>
                  <a:gd name="connsiteY5" fmla="*/ 0 h 385191"/>
                  <a:gd name="connsiteX6" fmla="*/ 380905 w 385191"/>
                  <a:gd name="connsiteY6" fmla="*/ 4286 h 3851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85191" h="385191">
                    <a:moveTo>
                      <a:pt x="380905" y="4286"/>
                    </a:moveTo>
                    <a:lnTo>
                      <a:pt x="385191" y="8573"/>
                    </a:lnTo>
                    <a:lnTo>
                      <a:pt x="8573" y="385191"/>
                    </a:lnTo>
                    <a:lnTo>
                      <a:pt x="4286" y="380905"/>
                    </a:lnTo>
                    <a:cubicBezTo>
                      <a:pt x="2762" y="379476"/>
                      <a:pt x="1334" y="377952"/>
                      <a:pt x="0" y="376523"/>
                    </a:cubicBezTo>
                    <a:lnTo>
                      <a:pt x="376523" y="0"/>
                    </a:lnTo>
                    <a:cubicBezTo>
                      <a:pt x="377952" y="1334"/>
                      <a:pt x="379476" y="2667"/>
                      <a:pt x="380905" y="428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89" name="Freeform: Shape 488">
                <a:extLst>
                  <a:ext uri="{FF2B5EF4-FFF2-40B4-BE49-F238E27FC236}">
                    <a16:creationId xmlns:a16="http://schemas.microsoft.com/office/drawing/2014/main" id="{24D2D14E-8723-47B8-9984-55D18538A41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35789" y="3268313"/>
                <a:ext cx="379761" cy="380237"/>
              </a:xfrm>
              <a:custGeom>
                <a:avLst/>
                <a:gdLst>
                  <a:gd name="connsiteX0" fmla="*/ 372428 w 379761"/>
                  <a:gd name="connsiteY0" fmla="*/ 0 h 380237"/>
                  <a:gd name="connsiteX1" fmla="*/ 379762 w 379761"/>
                  <a:gd name="connsiteY1" fmla="*/ 9525 h 380237"/>
                  <a:gd name="connsiteX2" fmla="*/ 9525 w 379761"/>
                  <a:gd name="connsiteY2" fmla="*/ 380238 h 380237"/>
                  <a:gd name="connsiteX3" fmla="*/ 0 w 379761"/>
                  <a:gd name="connsiteY3" fmla="*/ 372904 h 3802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79761" h="380237">
                    <a:moveTo>
                      <a:pt x="372428" y="0"/>
                    </a:moveTo>
                    <a:cubicBezTo>
                      <a:pt x="374999" y="3239"/>
                      <a:pt x="377381" y="6572"/>
                      <a:pt x="379762" y="9525"/>
                    </a:cubicBezTo>
                    <a:lnTo>
                      <a:pt x="9525" y="380238"/>
                    </a:lnTo>
                    <a:cubicBezTo>
                      <a:pt x="6096" y="377857"/>
                      <a:pt x="2762" y="375476"/>
                      <a:pt x="0" y="37290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90" name="Freeform: Shape 489">
                <a:extLst>
                  <a:ext uri="{FF2B5EF4-FFF2-40B4-BE49-F238E27FC236}">
                    <a16:creationId xmlns:a16="http://schemas.microsoft.com/office/drawing/2014/main" id="{FAA198F0-195E-41C3-BFB6-CC4F4FA2B93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72841" y="3305841"/>
                <a:ext cx="364807" cy="364807"/>
              </a:xfrm>
              <a:custGeom>
                <a:avLst/>
                <a:gdLst>
                  <a:gd name="connsiteX0" fmla="*/ 359188 w 364807"/>
                  <a:gd name="connsiteY0" fmla="*/ 0 h 364807"/>
                  <a:gd name="connsiteX1" fmla="*/ 364808 w 364807"/>
                  <a:gd name="connsiteY1" fmla="*/ 11621 h 364807"/>
                  <a:gd name="connsiteX2" fmla="*/ 11621 w 364807"/>
                  <a:gd name="connsiteY2" fmla="*/ 364808 h 364807"/>
                  <a:gd name="connsiteX3" fmla="*/ 0 w 364807"/>
                  <a:gd name="connsiteY3" fmla="*/ 359188 h 3648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4807" h="364807">
                    <a:moveTo>
                      <a:pt x="359188" y="0"/>
                    </a:moveTo>
                    <a:cubicBezTo>
                      <a:pt x="361188" y="3905"/>
                      <a:pt x="362998" y="7715"/>
                      <a:pt x="364808" y="11621"/>
                    </a:cubicBezTo>
                    <a:lnTo>
                      <a:pt x="11621" y="364808"/>
                    </a:lnTo>
                    <a:cubicBezTo>
                      <a:pt x="7715" y="362998"/>
                      <a:pt x="3905" y="361188"/>
                      <a:pt x="0" y="35918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91" name="Freeform: Shape 490">
                <a:extLst>
                  <a:ext uri="{FF2B5EF4-FFF2-40B4-BE49-F238E27FC236}">
                    <a16:creationId xmlns:a16="http://schemas.microsoft.com/office/drawing/2014/main" id="{85C17EEB-F967-4D74-A29B-3D15386CD7C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16370" y="3349466"/>
                <a:ext cx="337280" cy="337280"/>
              </a:xfrm>
              <a:custGeom>
                <a:avLst/>
                <a:gdLst>
                  <a:gd name="connsiteX0" fmla="*/ 333470 w 337280"/>
                  <a:gd name="connsiteY0" fmla="*/ 0 h 337280"/>
                  <a:gd name="connsiteX1" fmla="*/ 337280 w 337280"/>
                  <a:gd name="connsiteY1" fmla="*/ 13430 h 337280"/>
                  <a:gd name="connsiteX2" fmla="*/ 13430 w 337280"/>
                  <a:gd name="connsiteY2" fmla="*/ 337280 h 337280"/>
                  <a:gd name="connsiteX3" fmla="*/ 0 w 337280"/>
                  <a:gd name="connsiteY3" fmla="*/ 333470 h 3372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7280" h="337280">
                    <a:moveTo>
                      <a:pt x="333470" y="0"/>
                    </a:moveTo>
                    <a:cubicBezTo>
                      <a:pt x="334899" y="4382"/>
                      <a:pt x="336137" y="8858"/>
                      <a:pt x="337280" y="13430"/>
                    </a:cubicBezTo>
                    <a:lnTo>
                      <a:pt x="13430" y="337280"/>
                    </a:lnTo>
                    <a:cubicBezTo>
                      <a:pt x="8858" y="336137"/>
                      <a:pt x="4382" y="334899"/>
                      <a:pt x="0" y="33347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92" name="Freeform: Shape 491">
                <a:extLst>
                  <a:ext uri="{FF2B5EF4-FFF2-40B4-BE49-F238E27FC236}">
                    <a16:creationId xmlns:a16="http://schemas.microsoft.com/office/drawing/2014/main" id="{06124097-3E08-468E-8CB8-CA639C47AF7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67329" y="3400425"/>
                <a:ext cx="294227" cy="294132"/>
              </a:xfrm>
              <a:custGeom>
                <a:avLst/>
                <a:gdLst>
                  <a:gd name="connsiteX0" fmla="*/ 292989 w 294227"/>
                  <a:gd name="connsiteY0" fmla="*/ 0 h 294132"/>
                  <a:gd name="connsiteX1" fmla="*/ 294227 w 294227"/>
                  <a:gd name="connsiteY1" fmla="*/ 15907 h 294132"/>
                  <a:gd name="connsiteX2" fmla="*/ 15907 w 294227"/>
                  <a:gd name="connsiteY2" fmla="*/ 294132 h 294132"/>
                  <a:gd name="connsiteX3" fmla="*/ 0 w 294227"/>
                  <a:gd name="connsiteY3" fmla="*/ 292894 h 2941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4227" h="294132">
                    <a:moveTo>
                      <a:pt x="292989" y="0"/>
                    </a:moveTo>
                    <a:cubicBezTo>
                      <a:pt x="293561" y="5334"/>
                      <a:pt x="293942" y="10668"/>
                      <a:pt x="294227" y="15907"/>
                    </a:cubicBezTo>
                    <a:lnTo>
                      <a:pt x="15907" y="294132"/>
                    </a:lnTo>
                    <a:cubicBezTo>
                      <a:pt x="10668" y="294132"/>
                      <a:pt x="5334" y="293465"/>
                      <a:pt x="0" y="29289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93" name="Freeform: Shape 492">
                <a:extLst>
                  <a:ext uri="{FF2B5EF4-FFF2-40B4-BE49-F238E27FC236}">
                    <a16:creationId xmlns:a16="http://schemas.microsoft.com/office/drawing/2014/main" id="{ABB77432-8E6C-4307-93AB-8ED75F80329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129337" y="3462337"/>
                <a:ext cx="230314" cy="230314"/>
              </a:xfrm>
              <a:custGeom>
                <a:avLst/>
                <a:gdLst>
                  <a:gd name="connsiteX0" fmla="*/ 230315 w 230314"/>
                  <a:gd name="connsiteY0" fmla="*/ 0 h 230314"/>
                  <a:gd name="connsiteX1" fmla="*/ 226886 w 230314"/>
                  <a:gd name="connsiteY1" fmla="*/ 20574 h 230314"/>
                  <a:gd name="connsiteX2" fmla="*/ 20669 w 230314"/>
                  <a:gd name="connsiteY2" fmla="*/ 226790 h 230314"/>
                  <a:gd name="connsiteX3" fmla="*/ 0 w 230314"/>
                  <a:gd name="connsiteY3" fmla="*/ 230315 h 2303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0314" h="230314">
                    <a:moveTo>
                      <a:pt x="230315" y="0"/>
                    </a:moveTo>
                    <a:cubicBezTo>
                      <a:pt x="229457" y="6953"/>
                      <a:pt x="228314" y="13716"/>
                      <a:pt x="226886" y="20574"/>
                    </a:cubicBezTo>
                    <a:lnTo>
                      <a:pt x="20669" y="226790"/>
                    </a:lnTo>
                    <a:cubicBezTo>
                      <a:pt x="13811" y="228314"/>
                      <a:pt x="6953" y="229457"/>
                      <a:pt x="0" y="23031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94" name="Freeform: Shape 493">
                <a:extLst>
                  <a:ext uri="{FF2B5EF4-FFF2-40B4-BE49-F238E27FC236}">
                    <a16:creationId xmlns:a16="http://schemas.microsoft.com/office/drawing/2014/main" id="{E77D2EBF-B801-4CC0-A41A-4433FCF04F1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18682" y="3551682"/>
                <a:ext cx="112871" cy="112871"/>
              </a:xfrm>
              <a:custGeom>
                <a:avLst/>
                <a:gdLst>
                  <a:gd name="connsiteX0" fmla="*/ 112871 w 112871"/>
                  <a:gd name="connsiteY0" fmla="*/ 0 h 112871"/>
                  <a:gd name="connsiteX1" fmla="*/ 0 w 112871"/>
                  <a:gd name="connsiteY1" fmla="*/ 112871 h 1128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2871" h="112871">
                    <a:moveTo>
                      <a:pt x="112871" y="0"/>
                    </a:moveTo>
                    <a:cubicBezTo>
                      <a:pt x="87618" y="48239"/>
                      <a:pt x="48239" y="87618"/>
                      <a:pt x="0" y="11287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79C7BD-D19D-8494-2DEB-3DBD862673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76841" y="2591993"/>
            <a:ext cx="4370773" cy="3006139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>
                <a:ea typeface="Source Sans Pro"/>
              </a:rPr>
              <a:t>Long fought rainy days </a:t>
            </a:r>
          </a:p>
          <a:p>
            <a:endParaRPr lang="en-US">
              <a:ea typeface="Source Sans Pro"/>
            </a:endParaRPr>
          </a:p>
          <a:p>
            <a:r>
              <a:rPr lang="en-US">
                <a:ea typeface="Source Sans Pro"/>
              </a:rPr>
              <a:t>Injuries – Needing to taxi</a:t>
            </a:r>
          </a:p>
          <a:p>
            <a:endParaRPr lang="en-US">
              <a:ea typeface="Source Sans Pro"/>
            </a:endParaRPr>
          </a:p>
          <a:p>
            <a:r>
              <a:rPr lang="en-US">
                <a:ea typeface="Source Sans Pro"/>
              </a:rPr>
              <a:t>COVID &amp; Blisters</a:t>
            </a:r>
          </a:p>
          <a:p>
            <a:endParaRPr lang="en-US">
              <a:ea typeface="Source Sans Pro"/>
            </a:endParaRPr>
          </a:p>
        </p:txBody>
      </p:sp>
    </p:spTree>
    <p:extLst>
      <p:ext uri="{BB962C8B-B14F-4D97-AF65-F5344CB8AC3E}">
        <p14:creationId xmlns:p14="http://schemas.microsoft.com/office/powerpoint/2010/main" val="6421160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4" name="Rectangle 203">
            <a:extLst>
              <a:ext uri="{FF2B5EF4-FFF2-40B4-BE49-F238E27FC236}">
                <a16:creationId xmlns:a16="http://schemas.microsoft.com/office/drawing/2014/main" id="{5A0118C5-4F8D-4CF4-BADD-53FEACC6C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D22E44-E9B3-90D5-FAE2-9CD3BA62D6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7482" y="396117"/>
            <a:ext cx="4655622" cy="1158857"/>
          </a:xfrm>
        </p:spPr>
        <p:txBody>
          <a:bodyPr anchor="b">
            <a:normAutofit/>
          </a:bodyPr>
          <a:lstStyle/>
          <a:p>
            <a:r>
              <a:rPr lang="en-US" sz="3700">
                <a:ea typeface="Source Sans Pro"/>
              </a:rPr>
              <a:t>WHAT WE TOOK AWAY</a:t>
            </a:r>
          </a:p>
        </p:txBody>
      </p:sp>
      <p:grpSp>
        <p:nvGrpSpPr>
          <p:cNvPr id="206" name="Graphic 38">
            <a:extLst>
              <a:ext uri="{FF2B5EF4-FFF2-40B4-BE49-F238E27FC236}">
                <a16:creationId xmlns:a16="http://schemas.microsoft.com/office/drawing/2014/main" id="{078A9733-5207-4D76-BE1A-2267D369B5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561655" y="205946"/>
            <a:ext cx="1910252" cy="709660"/>
            <a:chOff x="2267504" y="2540250"/>
            <a:chExt cx="1990951" cy="739640"/>
          </a:xfrm>
          <a:solidFill>
            <a:schemeClr val="tx1"/>
          </a:solidFill>
        </p:grpSpPr>
        <p:sp>
          <p:nvSpPr>
            <p:cNvPr id="207" name="Freeform: Shape 206">
              <a:extLst>
                <a:ext uri="{FF2B5EF4-FFF2-40B4-BE49-F238E27FC236}">
                  <a16:creationId xmlns:a16="http://schemas.microsoft.com/office/drawing/2014/main" id="{1F03998F-7C52-427E-B8EC-7647060275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267504" y="2540250"/>
              <a:ext cx="1990951" cy="286230"/>
            </a:xfrm>
            <a:custGeom>
              <a:avLst/>
              <a:gdLst>
                <a:gd name="connsiteX0" fmla="*/ 1489414 w 1990951"/>
                <a:gd name="connsiteY0" fmla="*/ 286231 h 286230"/>
                <a:gd name="connsiteX1" fmla="*/ 1243712 w 1990951"/>
                <a:gd name="connsiteY1" fmla="*/ 40528 h 286230"/>
                <a:gd name="connsiteX2" fmla="*/ 995476 w 1990951"/>
                <a:gd name="connsiteY2" fmla="*/ 286231 h 286230"/>
                <a:gd name="connsiteX3" fmla="*/ 749773 w 1990951"/>
                <a:gd name="connsiteY3" fmla="*/ 40528 h 286230"/>
                <a:gd name="connsiteX4" fmla="*/ 504071 w 1990951"/>
                <a:gd name="connsiteY4" fmla="*/ 286231 h 286230"/>
                <a:gd name="connsiteX5" fmla="*/ 255835 w 1990951"/>
                <a:gd name="connsiteY5" fmla="*/ 40528 h 286230"/>
                <a:gd name="connsiteX6" fmla="*/ 20264 w 1990951"/>
                <a:gd name="connsiteY6" fmla="*/ 276099 h 286230"/>
                <a:gd name="connsiteX7" fmla="*/ 0 w 1990951"/>
                <a:gd name="connsiteY7" fmla="*/ 255835 h 286230"/>
                <a:gd name="connsiteX8" fmla="*/ 255835 w 1990951"/>
                <a:gd name="connsiteY8" fmla="*/ 0 h 286230"/>
                <a:gd name="connsiteX9" fmla="*/ 504071 w 1990951"/>
                <a:gd name="connsiteY9" fmla="*/ 245703 h 286230"/>
                <a:gd name="connsiteX10" fmla="*/ 749773 w 1990951"/>
                <a:gd name="connsiteY10" fmla="*/ 0 h 286230"/>
                <a:gd name="connsiteX11" fmla="*/ 995476 w 1990951"/>
                <a:gd name="connsiteY11" fmla="*/ 245703 h 286230"/>
                <a:gd name="connsiteX12" fmla="*/ 1243712 w 1990951"/>
                <a:gd name="connsiteY12" fmla="*/ 0 h 286230"/>
                <a:gd name="connsiteX13" fmla="*/ 1489414 w 1990951"/>
                <a:gd name="connsiteY13" fmla="*/ 245703 h 286230"/>
                <a:gd name="connsiteX14" fmla="*/ 1735117 w 1990951"/>
                <a:gd name="connsiteY14" fmla="*/ 0 h 286230"/>
                <a:gd name="connsiteX15" fmla="*/ 1990952 w 1990951"/>
                <a:gd name="connsiteY15" fmla="*/ 255835 h 286230"/>
                <a:gd name="connsiteX16" fmla="*/ 1973221 w 1990951"/>
                <a:gd name="connsiteY16" fmla="*/ 276099 h 286230"/>
                <a:gd name="connsiteX17" fmla="*/ 1735117 w 1990951"/>
                <a:gd name="connsiteY17" fmla="*/ 40528 h 286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90951" h="286230">
                  <a:moveTo>
                    <a:pt x="1489414" y="286231"/>
                  </a:moveTo>
                  <a:lnTo>
                    <a:pt x="1243712" y="40528"/>
                  </a:lnTo>
                  <a:lnTo>
                    <a:pt x="995476" y="286231"/>
                  </a:lnTo>
                  <a:lnTo>
                    <a:pt x="749773" y="40528"/>
                  </a:lnTo>
                  <a:lnTo>
                    <a:pt x="504071" y="286231"/>
                  </a:lnTo>
                  <a:lnTo>
                    <a:pt x="255835" y="40528"/>
                  </a:lnTo>
                  <a:lnTo>
                    <a:pt x="20264" y="276099"/>
                  </a:lnTo>
                  <a:lnTo>
                    <a:pt x="0" y="255835"/>
                  </a:lnTo>
                  <a:lnTo>
                    <a:pt x="255835" y="0"/>
                  </a:lnTo>
                  <a:lnTo>
                    <a:pt x="504071" y="245703"/>
                  </a:lnTo>
                  <a:lnTo>
                    <a:pt x="749773" y="0"/>
                  </a:lnTo>
                  <a:lnTo>
                    <a:pt x="995476" y="245703"/>
                  </a:lnTo>
                  <a:lnTo>
                    <a:pt x="1243712" y="0"/>
                  </a:lnTo>
                  <a:lnTo>
                    <a:pt x="1489414" y="245703"/>
                  </a:lnTo>
                  <a:lnTo>
                    <a:pt x="1735117" y="0"/>
                  </a:lnTo>
                  <a:lnTo>
                    <a:pt x="1990952" y="255835"/>
                  </a:lnTo>
                  <a:lnTo>
                    <a:pt x="1973221" y="276099"/>
                  </a:lnTo>
                  <a:lnTo>
                    <a:pt x="1735117" y="40528"/>
                  </a:lnTo>
                  <a:close/>
                </a:path>
              </a:pathLst>
            </a:custGeom>
            <a:grpFill/>
            <a:ln w="253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8" name="Freeform: Shape 207">
              <a:extLst>
                <a:ext uri="{FF2B5EF4-FFF2-40B4-BE49-F238E27FC236}">
                  <a16:creationId xmlns:a16="http://schemas.microsoft.com/office/drawing/2014/main" id="{8F67AFA2-DE3D-4279-BC76-72FFC94EC6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267504" y="2993660"/>
              <a:ext cx="1990951" cy="286230"/>
            </a:xfrm>
            <a:custGeom>
              <a:avLst/>
              <a:gdLst>
                <a:gd name="connsiteX0" fmla="*/ 1489414 w 1990951"/>
                <a:gd name="connsiteY0" fmla="*/ 286231 h 286230"/>
                <a:gd name="connsiteX1" fmla="*/ 1243712 w 1990951"/>
                <a:gd name="connsiteY1" fmla="*/ 40528 h 286230"/>
                <a:gd name="connsiteX2" fmla="*/ 995476 w 1990951"/>
                <a:gd name="connsiteY2" fmla="*/ 286231 h 286230"/>
                <a:gd name="connsiteX3" fmla="*/ 749773 w 1990951"/>
                <a:gd name="connsiteY3" fmla="*/ 40528 h 286230"/>
                <a:gd name="connsiteX4" fmla="*/ 504071 w 1990951"/>
                <a:gd name="connsiteY4" fmla="*/ 286231 h 286230"/>
                <a:gd name="connsiteX5" fmla="*/ 255835 w 1990951"/>
                <a:gd name="connsiteY5" fmla="*/ 40528 h 286230"/>
                <a:gd name="connsiteX6" fmla="*/ 20264 w 1990951"/>
                <a:gd name="connsiteY6" fmla="*/ 276099 h 286230"/>
                <a:gd name="connsiteX7" fmla="*/ 0 w 1990951"/>
                <a:gd name="connsiteY7" fmla="*/ 258368 h 286230"/>
                <a:gd name="connsiteX8" fmla="*/ 255835 w 1990951"/>
                <a:gd name="connsiteY8" fmla="*/ 0 h 286230"/>
                <a:gd name="connsiteX9" fmla="*/ 504071 w 1990951"/>
                <a:gd name="connsiteY9" fmla="*/ 248236 h 286230"/>
                <a:gd name="connsiteX10" fmla="*/ 749773 w 1990951"/>
                <a:gd name="connsiteY10" fmla="*/ 0 h 286230"/>
                <a:gd name="connsiteX11" fmla="*/ 995476 w 1990951"/>
                <a:gd name="connsiteY11" fmla="*/ 248236 h 286230"/>
                <a:gd name="connsiteX12" fmla="*/ 1243712 w 1990951"/>
                <a:gd name="connsiteY12" fmla="*/ 0 h 286230"/>
                <a:gd name="connsiteX13" fmla="*/ 1489414 w 1990951"/>
                <a:gd name="connsiteY13" fmla="*/ 248236 h 286230"/>
                <a:gd name="connsiteX14" fmla="*/ 1735117 w 1990951"/>
                <a:gd name="connsiteY14" fmla="*/ 0 h 286230"/>
                <a:gd name="connsiteX15" fmla="*/ 1990952 w 1990951"/>
                <a:gd name="connsiteY15" fmla="*/ 258368 h 286230"/>
                <a:gd name="connsiteX16" fmla="*/ 1973221 w 1990951"/>
                <a:gd name="connsiteY16" fmla="*/ 276099 h 286230"/>
                <a:gd name="connsiteX17" fmla="*/ 1735117 w 1990951"/>
                <a:gd name="connsiteY17" fmla="*/ 40528 h 286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90951" h="286230">
                  <a:moveTo>
                    <a:pt x="1489414" y="286231"/>
                  </a:moveTo>
                  <a:lnTo>
                    <a:pt x="1243712" y="40528"/>
                  </a:lnTo>
                  <a:lnTo>
                    <a:pt x="995476" y="286231"/>
                  </a:lnTo>
                  <a:lnTo>
                    <a:pt x="749773" y="40528"/>
                  </a:lnTo>
                  <a:lnTo>
                    <a:pt x="504071" y="286231"/>
                  </a:lnTo>
                  <a:lnTo>
                    <a:pt x="255835" y="40528"/>
                  </a:lnTo>
                  <a:lnTo>
                    <a:pt x="20264" y="276099"/>
                  </a:lnTo>
                  <a:lnTo>
                    <a:pt x="0" y="258368"/>
                  </a:lnTo>
                  <a:lnTo>
                    <a:pt x="255835" y="0"/>
                  </a:lnTo>
                  <a:lnTo>
                    <a:pt x="504071" y="248236"/>
                  </a:lnTo>
                  <a:lnTo>
                    <a:pt x="749773" y="0"/>
                  </a:lnTo>
                  <a:lnTo>
                    <a:pt x="995476" y="248236"/>
                  </a:lnTo>
                  <a:lnTo>
                    <a:pt x="1243712" y="0"/>
                  </a:lnTo>
                  <a:lnTo>
                    <a:pt x="1489414" y="248236"/>
                  </a:lnTo>
                  <a:lnTo>
                    <a:pt x="1735117" y="0"/>
                  </a:lnTo>
                  <a:lnTo>
                    <a:pt x="1990952" y="258368"/>
                  </a:lnTo>
                  <a:lnTo>
                    <a:pt x="1973221" y="276099"/>
                  </a:lnTo>
                  <a:lnTo>
                    <a:pt x="1735117" y="40528"/>
                  </a:lnTo>
                  <a:close/>
                </a:path>
              </a:pathLst>
            </a:custGeom>
            <a:grpFill/>
            <a:ln w="253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aphicFrame>
        <p:nvGraphicFramePr>
          <p:cNvPr id="244" name="Content Placeholder 2">
            <a:extLst>
              <a:ext uri="{FF2B5EF4-FFF2-40B4-BE49-F238E27FC236}">
                <a16:creationId xmlns:a16="http://schemas.microsoft.com/office/drawing/2014/main" id="{E8CCA2E5-357D-C10B-E30A-839C9116D11B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07481" y="1747592"/>
          <a:ext cx="4655623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5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D9297C07-5CB0-5C5D-F5DE-F2DD554FCB6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2026" r="17523" b="-4"/>
          <a:stretch/>
        </p:blipFill>
        <p:spPr>
          <a:xfrm rot="5400000">
            <a:off x="6407014" y="801321"/>
            <a:ext cx="2108056" cy="2615504"/>
          </a:xfrm>
          <a:prstGeom prst="rect">
            <a:avLst/>
          </a:prstGeom>
        </p:spPr>
      </p:pic>
      <p:grpSp>
        <p:nvGrpSpPr>
          <p:cNvPr id="210" name="Group 209">
            <a:extLst>
              <a:ext uri="{FF2B5EF4-FFF2-40B4-BE49-F238E27FC236}">
                <a16:creationId xmlns:a16="http://schemas.microsoft.com/office/drawing/2014/main" id="{E224DE5B-5116-4DC4-AC18-D90676EDFD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997692" y="1744052"/>
            <a:ext cx="365021" cy="365021"/>
            <a:chOff x="-424962" y="4752208"/>
            <a:chExt cx="365021" cy="365021"/>
          </a:xfrm>
        </p:grpSpPr>
        <p:sp>
          <p:nvSpPr>
            <p:cNvPr id="211" name="Oval 210">
              <a:extLst>
                <a:ext uri="{FF2B5EF4-FFF2-40B4-BE49-F238E27FC236}">
                  <a16:creationId xmlns:a16="http://schemas.microsoft.com/office/drawing/2014/main" id="{9043904C-A363-452F-8575-25DB94DD65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424962" y="4752208"/>
              <a:ext cx="365021" cy="365021"/>
            </a:xfrm>
            <a:prstGeom prst="ellipse">
              <a:avLst/>
            </a:prstGeom>
            <a:solidFill>
              <a:srgbClr val="FFFFFF"/>
            </a:solidFill>
            <a:ln w="28575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2" name="Oval 211">
              <a:extLst>
                <a:ext uri="{FF2B5EF4-FFF2-40B4-BE49-F238E27FC236}">
                  <a16:creationId xmlns:a16="http://schemas.microsoft.com/office/drawing/2014/main" id="{F8F52BDB-A8AF-4684-8CA3-F9B9C166D9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424962" y="4752208"/>
              <a:ext cx="365021" cy="365021"/>
            </a:xfrm>
            <a:prstGeom prst="ellipse">
              <a:avLst/>
            </a:prstGeom>
            <a:solidFill>
              <a:schemeClr val="accent1">
                <a:alpha val="2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4" name="Picture 3" descr="A group of men standing on a brick path&#10;&#10;Description automatically generated">
            <a:extLst>
              <a:ext uri="{FF2B5EF4-FFF2-40B4-BE49-F238E27FC236}">
                <a16:creationId xmlns:a16="http://schemas.microsoft.com/office/drawing/2014/main" id="{762A8F61-2BDA-AFC0-6CDF-D47386EE9A5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332" r="-1" b="-1"/>
          <a:stretch/>
        </p:blipFill>
        <p:spPr>
          <a:xfrm>
            <a:off x="6153290" y="3360799"/>
            <a:ext cx="2615504" cy="2111392"/>
          </a:xfrm>
          <a:prstGeom prst="rect">
            <a:avLst/>
          </a:prstGeom>
        </p:spPr>
      </p:pic>
      <p:pic>
        <p:nvPicPr>
          <p:cNvPr id="7" name="Picture 6" descr="A cross on a rock&#10;&#10;Description automatically generated">
            <a:extLst>
              <a:ext uri="{FF2B5EF4-FFF2-40B4-BE49-F238E27FC236}">
                <a16:creationId xmlns:a16="http://schemas.microsoft.com/office/drawing/2014/main" id="{95D01BE5-DC9A-84A8-EF9E-0E97F6BC28F2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314" r="37886" b="1"/>
          <a:stretch/>
        </p:blipFill>
        <p:spPr>
          <a:xfrm rot="5400000">
            <a:off x="9174863" y="3113860"/>
            <a:ext cx="2114883" cy="2608761"/>
          </a:xfrm>
          <a:prstGeom prst="rect">
            <a:avLst/>
          </a:prstGeom>
        </p:spPr>
      </p:pic>
      <p:grpSp>
        <p:nvGrpSpPr>
          <p:cNvPr id="214" name="Group 213">
            <a:extLst>
              <a:ext uri="{FF2B5EF4-FFF2-40B4-BE49-F238E27FC236}">
                <a16:creationId xmlns:a16="http://schemas.microsoft.com/office/drawing/2014/main" id="{0B2FD003-2B63-41D5-B78E-24C4015C7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707042" y="5563747"/>
            <a:ext cx="975169" cy="975171"/>
            <a:chOff x="2944746" y="4405403"/>
            <a:chExt cx="975169" cy="975171"/>
          </a:xfrm>
          <a:solidFill>
            <a:schemeClr val="tx1"/>
          </a:solidFill>
        </p:grpSpPr>
        <p:grpSp>
          <p:nvGrpSpPr>
            <p:cNvPr id="215" name="Graphic 4">
              <a:extLst>
                <a:ext uri="{FF2B5EF4-FFF2-40B4-BE49-F238E27FC236}">
                  <a16:creationId xmlns:a16="http://schemas.microsoft.com/office/drawing/2014/main" id="{FB26D01A-0A8C-47E4-B97B-91E8AEC949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2944746" y="4405403"/>
              <a:ext cx="975169" cy="975171"/>
              <a:chOff x="5829300" y="3162300"/>
              <a:chExt cx="532256" cy="532257"/>
            </a:xfrm>
            <a:grpFill/>
          </p:grpSpPr>
          <p:sp>
            <p:nvSpPr>
              <p:cNvPr id="230" name="Freeform: Shape 229">
                <a:extLst>
                  <a:ext uri="{FF2B5EF4-FFF2-40B4-BE49-F238E27FC236}">
                    <a16:creationId xmlns:a16="http://schemas.microsoft.com/office/drawing/2014/main" id="{6F7D4FB0-CBAA-4725-9FA9-1B1F3FF947B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859208" y="3192208"/>
                <a:ext cx="112966" cy="112966"/>
              </a:xfrm>
              <a:custGeom>
                <a:avLst/>
                <a:gdLst>
                  <a:gd name="connsiteX0" fmla="*/ 112967 w 112966"/>
                  <a:gd name="connsiteY0" fmla="*/ 0 h 112966"/>
                  <a:gd name="connsiteX1" fmla="*/ 0 w 112966"/>
                  <a:gd name="connsiteY1" fmla="*/ 112967 h 112966"/>
                  <a:gd name="connsiteX2" fmla="*/ 112967 w 112966"/>
                  <a:gd name="connsiteY2" fmla="*/ 0 h 112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2966" h="112966">
                    <a:moveTo>
                      <a:pt x="112967" y="0"/>
                    </a:moveTo>
                    <a:lnTo>
                      <a:pt x="0" y="112967"/>
                    </a:lnTo>
                    <a:cubicBezTo>
                      <a:pt x="25356" y="64747"/>
                      <a:pt x="64747" y="25356"/>
                      <a:pt x="112967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1" name="Freeform: Shape 230">
                <a:extLst>
                  <a:ext uri="{FF2B5EF4-FFF2-40B4-BE49-F238E27FC236}">
                    <a16:creationId xmlns:a16="http://schemas.microsoft.com/office/drawing/2014/main" id="{4F516AC1-38D7-491A-9684-A0015B8FC52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831205" y="3164205"/>
                <a:ext cx="230314" cy="230314"/>
              </a:xfrm>
              <a:custGeom>
                <a:avLst/>
                <a:gdLst>
                  <a:gd name="connsiteX0" fmla="*/ 230314 w 230314"/>
                  <a:gd name="connsiteY0" fmla="*/ 0 h 230314"/>
                  <a:gd name="connsiteX1" fmla="*/ 0 w 230314"/>
                  <a:gd name="connsiteY1" fmla="*/ 230314 h 230314"/>
                  <a:gd name="connsiteX2" fmla="*/ 3524 w 230314"/>
                  <a:gd name="connsiteY2" fmla="*/ 209550 h 230314"/>
                  <a:gd name="connsiteX3" fmla="*/ 209550 w 230314"/>
                  <a:gd name="connsiteY3" fmla="*/ 3524 h 230314"/>
                  <a:gd name="connsiteX4" fmla="*/ 230314 w 230314"/>
                  <a:gd name="connsiteY4" fmla="*/ 0 h 2303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0314" h="230314">
                    <a:moveTo>
                      <a:pt x="230314" y="0"/>
                    </a:moveTo>
                    <a:lnTo>
                      <a:pt x="0" y="230314"/>
                    </a:lnTo>
                    <a:cubicBezTo>
                      <a:pt x="953" y="223361"/>
                      <a:pt x="2095" y="216408"/>
                      <a:pt x="3524" y="209550"/>
                    </a:cubicBezTo>
                    <a:lnTo>
                      <a:pt x="209550" y="3524"/>
                    </a:lnTo>
                    <a:cubicBezTo>
                      <a:pt x="216408" y="2095"/>
                      <a:pt x="223361" y="953"/>
                      <a:pt x="230314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2" name="Freeform: Shape 231">
                <a:extLst>
                  <a:ext uri="{FF2B5EF4-FFF2-40B4-BE49-F238E27FC236}">
                    <a16:creationId xmlns:a16="http://schemas.microsoft.com/office/drawing/2014/main" id="{F0C4F6A4-5725-48C7-965B-BCBFA5EDD86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829300" y="3162300"/>
                <a:ext cx="294131" cy="294131"/>
              </a:xfrm>
              <a:custGeom>
                <a:avLst/>
                <a:gdLst>
                  <a:gd name="connsiteX0" fmla="*/ 294132 w 294131"/>
                  <a:gd name="connsiteY0" fmla="*/ 1238 h 294131"/>
                  <a:gd name="connsiteX1" fmla="*/ 1238 w 294131"/>
                  <a:gd name="connsiteY1" fmla="*/ 294132 h 294131"/>
                  <a:gd name="connsiteX2" fmla="*/ 0 w 294131"/>
                  <a:gd name="connsiteY2" fmla="*/ 278225 h 294131"/>
                  <a:gd name="connsiteX3" fmla="*/ 278225 w 294131"/>
                  <a:gd name="connsiteY3" fmla="*/ 0 h 294131"/>
                  <a:gd name="connsiteX4" fmla="*/ 294132 w 294131"/>
                  <a:gd name="connsiteY4" fmla="*/ 1238 h 2941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4131" h="294131">
                    <a:moveTo>
                      <a:pt x="294132" y="1238"/>
                    </a:moveTo>
                    <a:lnTo>
                      <a:pt x="1238" y="294132"/>
                    </a:lnTo>
                    <a:cubicBezTo>
                      <a:pt x="667" y="288893"/>
                      <a:pt x="0" y="283559"/>
                      <a:pt x="0" y="278225"/>
                    </a:cubicBezTo>
                    <a:lnTo>
                      <a:pt x="278225" y="0"/>
                    </a:lnTo>
                    <a:cubicBezTo>
                      <a:pt x="283559" y="0"/>
                      <a:pt x="288893" y="667"/>
                      <a:pt x="294132" y="123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3" name="Freeform: Shape 232">
                <a:extLst>
                  <a:ext uri="{FF2B5EF4-FFF2-40B4-BE49-F238E27FC236}">
                    <a16:creationId xmlns:a16="http://schemas.microsoft.com/office/drawing/2014/main" id="{EDD0100E-6A25-43C8-905F-A6536E3F638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837205" y="3170110"/>
                <a:ext cx="337184" cy="337280"/>
              </a:xfrm>
              <a:custGeom>
                <a:avLst/>
                <a:gdLst>
                  <a:gd name="connsiteX0" fmla="*/ 337185 w 337184"/>
                  <a:gd name="connsiteY0" fmla="*/ 3905 h 337280"/>
                  <a:gd name="connsiteX1" fmla="*/ 3810 w 337184"/>
                  <a:gd name="connsiteY1" fmla="*/ 337280 h 337280"/>
                  <a:gd name="connsiteX2" fmla="*/ 0 w 337184"/>
                  <a:gd name="connsiteY2" fmla="*/ 323850 h 337280"/>
                  <a:gd name="connsiteX3" fmla="*/ 323850 w 337184"/>
                  <a:gd name="connsiteY3" fmla="*/ 0 h 337280"/>
                  <a:gd name="connsiteX4" fmla="*/ 337185 w 337184"/>
                  <a:gd name="connsiteY4" fmla="*/ 3905 h 3372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7184" h="337280">
                    <a:moveTo>
                      <a:pt x="337185" y="3905"/>
                    </a:moveTo>
                    <a:lnTo>
                      <a:pt x="3810" y="337280"/>
                    </a:lnTo>
                    <a:cubicBezTo>
                      <a:pt x="2381" y="332899"/>
                      <a:pt x="1143" y="328422"/>
                      <a:pt x="0" y="323850"/>
                    </a:cubicBezTo>
                    <a:lnTo>
                      <a:pt x="323850" y="0"/>
                    </a:lnTo>
                    <a:cubicBezTo>
                      <a:pt x="328327" y="1715"/>
                      <a:pt x="332804" y="2477"/>
                      <a:pt x="337185" y="39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4" name="Freeform: Shape 233">
                <a:extLst>
                  <a:ext uri="{FF2B5EF4-FFF2-40B4-BE49-F238E27FC236}">
                    <a16:creationId xmlns:a16="http://schemas.microsoft.com/office/drawing/2014/main" id="{DD29C98D-DC92-4C6A-9E50-C975142AB6D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853207" y="3186207"/>
                <a:ext cx="364617" cy="364617"/>
              </a:xfrm>
              <a:custGeom>
                <a:avLst/>
                <a:gdLst>
                  <a:gd name="connsiteX0" fmla="*/ 364617 w 364617"/>
                  <a:gd name="connsiteY0" fmla="*/ 5620 h 364617"/>
                  <a:gd name="connsiteX1" fmla="*/ 5620 w 364617"/>
                  <a:gd name="connsiteY1" fmla="*/ 364617 h 364617"/>
                  <a:gd name="connsiteX2" fmla="*/ 0 w 364617"/>
                  <a:gd name="connsiteY2" fmla="*/ 353187 h 364617"/>
                  <a:gd name="connsiteX3" fmla="*/ 353187 w 364617"/>
                  <a:gd name="connsiteY3" fmla="*/ 0 h 364617"/>
                  <a:gd name="connsiteX4" fmla="*/ 364617 w 364617"/>
                  <a:gd name="connsiteY4" fmla="*/ 5620 h 364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4617" h="364617">
                    <a:moveTo>
                      <a:pt x="364617" y="5620"/>
                    </a:moveTo>
                    <a:lnTo>
                      <a:pt x="5620" y="364617"/>
                    </a:lnTo>
                    <a:cubicBezTo>
                      <a:pt x="3620" y="360902"/>
                      <a:pt x="1715" y="357092"/>
                      <a:pt x="0" y="353187"/>
                    </a:cubicBezTo>
                    <a:lnTo>
                      <a:pt x="353187" y="0"/>
                    </a:lnTo>
                    <a:cubicBezTo>
                      <a:pt x="357092" y="1715"/>
                      <a:pt x="360902" y="3715"/>
                      <a:pt x="364617" y="562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5" name="Freeform: Shape 234">
                <a:extLst>
                  <a:ext uri="{FF2B5EF4-FFF2-40B4-BE49-F238E27FC236}">
                    <a16:creationId xmlns:a16="http://schemas.microsoft.com/office/drawing/2014/main" id="{50D003C8-37F1-41A2-84A8-05FD7FA4425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875305" y="3208305"/>
                <a:ext cx="380238" cy="380238"/>
              </a:xfrm>
              <a:custGeom>
                <a:avLst/>
                <a:gdLst>
                  <a:gd name="connsiteX0" fmla="*/ 380238 w 380238"/>
                  <a:gd name="connsiteY0" fmla="*/ 7239 h 380238"/>
                  <a:gd name="connsiteX1" fmla="*/ 7239 w 380238"/>
                  <a:gd name="connsiteY1" fmla="*/ 380238 h 380238"/>
                  <a:gd name="connsiteX2" fmla="*/ 0 w 380238"/>
                  <a:gd name="connsiteY2" fmla="*/ 370713 h 380238"/>
                  <a:gd name="connsiteX3" fmla="*/ 370237 w 380238"/>
                  <a:gd name="connsiteY3" fmla="*/ 0 h 380238"/>
                  <a:gd name="connsiteX4" fmla="*/ 380238 w 380238"/>
                  <a:gd name="connsiteY4" fmla="*/ 7239 h 3802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0238" h="380238">
                    <a:moveTo>
                      <a:pt x="380238" y="7239"/>
                    </a:moveTo>
                    <a:lnTo>
                      <a:pt x="7239" y="380238"/>
                    </a:lnTo>
                    <a:cubicBezTo>
                      <a:pt x="4763" y="377000"/>
                      <a:pt x="2381" y="373571"/>
                      <a:pt x="0" y="370713"/>
                    </a:cubicBezTo>
                    <a:lnTo>
                      <a:pt x="370237" y="0"/>
                    </a:lnTo>
                    <a:cubicBezTo>
                      <a:pt x="373571" y="2381"/>
                      <a:pt x="377000" y="4763"/>
                      <a:pt x="380238" y="723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6" name="Freeform: Shape 235">
                <a:extLst>
                  <a:ext uri="{FF2B5EF4-FFF2-40B4-BE49-F238E27FC236}">
                    <a16:creationId xmlns:a16="http://schemas.microsoft.com/office/drawing/2014/main" id="{F49B6311-9ECA-4A59-90BA-13838F15329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02832" y="3235832"/>
                <a:ext cx="385191" cy="385191"/>
              </a:xfrm>
              <a:custGeom>
                <a:avLst/>
                <a:gdLst>
                  <a:gd name="connsiteX0" fmla="*/ 380905 w 385191"/>
                  <a:gd name="connsiteY0" fmla="*/ 4286 h 385191"/>
                  <a:gd name="connsiteX1" fmla="*/ 385191 w 385191"/>
                  <a:gd name="connsiteY1" fmla="*/ 8573 h 385191"/>
                  <a:gd name="connsiteX2" fmla="*/ 8573 w 385191"/>
                  <a:gd name="connsiteY2" fmla="*/ 385191 h 385191"/>
                  <a:gd name="connsiteX3" fmla="*/ 4286 w 385191"/>
                  <a:gd name="connsiteY3" fmla="*/ 380905 h 385191"/>
                  <a:gd name="connsiteX4" fmla="*/ 0 w 385191"/>
                  <a:gd name="connsiteY4" fmla="*/ 376523 h 385191"/>
                  <a:gd name="connsiteX5" fmla="*/ 376523 w 385191"/>
                  <a:gd name="connsiteY5" fmla="*/ 0 h 385191"/>
                  <a:gd name="connsiteX6" fmla="*/ 380905 w 385191"/>
                  <a:gd name="connsiteY6" fmla="*/ 4286 h 3851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85191" h="385191">
                    <a:moveTo>
                      <a:pt x="380905" y="4286"/>
                    </a:moveTo>
                    <a:lnTo>
                      <a:pt x="385191" y="8573"/>
                    </a:lnTo>
                    <a:lnTo>
                      <a:pt x="8573" y="385191"/>
                    </a:lnTo>
                    <a:lnTo>
                      <a:pt x="4286" y="380905"/>
                    </a:lnTo>
                    <a:cubicBezTo>
                      <a:pt x="2762" y="379476"/>
                      <a:pt x="1334" y="377952"/>
                      <a:pt x="0" y="376523"/>
                    </a:cubicBezTo>
                    <a:lnTo>
                      <a:pt x="376523" y="0"/>
                    </a:lnTo>
                    <a:cubicBezTo>
                      <a:pt x="377952" y="1334"/>
                      <a:pt x="379476" y="2667"/>
                      <a:pt x="380905" y="428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7" name="Freeform: Shape 236">
                <a:extLst>
                  <a:ext uri="{FF2B5EF4-FFF2-40B4-BE49-F238E27FC236}">
                    <a16:creationId xmlns:a16="http://schemas.microsoft.com/office/drawing/2014/main" id="{9D5E1BA9-1F7A-437D-9121-730133FB76C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35789" y="3268313"/>
                <a:ext cx="379761" cy="380237"/>
              </a:xfrm>
              <a:custGeom>
                <a:avLst/>
                <a:gdLst>
                  <a:gd name="connsiteX0" fmla="*/ 372428 w 379761"/>
                  <a:gd name="connsiteY0" fmla="*/ 0 h 380237"/>
                  <a:gd name="connsiteX1" fmla="*/ 379762 w 379761"/>
                  <a:gd name="connsiteY1" fmla="*/ 9525 h 380237"/>
                  <a:gd name="connsiteX2" fmla="*/ 9525 w 379761"/>
                  <a:gd name="connsiteY2" fmla="*/ 380238 h 380237"/>
                  <a:gd name="connsiteX3" fmla="*/ 0 w 379761"/>
                  <a:gd name="connsiteY3" fmla="*/ 372904 h 3802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79761" h="380237">
                    <a:moveTo>
                      <a:pt x="372428" y="0"/>
                    </a:moveTo>
                    <a:cubicBezTo>
                      <a:pt x="374999" y="3239"/>
                      <a:pt x="377381" y="6572"/>
                      <a:pt x="379762" y="9525"/>
                    </a:cubicBezTo>
                    <a:lnTo>
                      <a:pt x="9525" y="380238"/>
                    </a:lnTo>
                    <a:cubicBezTo>
                      <a:pt x="6096" y="377857"/>
                      <a:pt x="2762" y="375476"/>
                      <a:pt x="0" y="37290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8" name="Freeform: Shape 237">
                <a:extLst>
                  <a:ext uri="{FF2B5EF4-FFF2-40B4-BE49-F238E27FC236}">
                    <a16:creationId xmlns:a16="http://schemas.microsoft.com/office/drawing/2014/main" id="{7FF05824-406F-46BA-B598-428B46CC313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72841" y="3305841"/>
                <a:ext cx="364807" cy="364807"/>
              </a:xfrm>
              <a:custGeom>
                <a:avLst/>
                <a:gdLst>
                  <a:gd name="connsiteX0" fmla="*/ 359188 w 364807"/>
                  <a:gd name="connsiteY0" fmla="*/ 0 h 364807"/>
                  <a:gd name="connsiteX1" fmla="*/ 364808 w 364807"/>
                  <a:gd name="connsiteY1" fmla="*/ 11621 h 364807"/>
                  <a:gd name="connsiteX2" fmla="*/ 11621 w 364807"/>
                  <a:gd name="connsiteY2" fmla="*/ 364808 h 364807"/>
                  <a:gd name="connsiteX3" fmla="*/ 0 w 364807"/>
                  <a:gd name="connsiteY3" fmla="*/ 359188 h 3648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4807" h="364807">
                    <a:moveTo>
                      <a:pt x="359188" y="0"/>
                    </a:moveTo>
                    <a:cubicBezTo>
                      <a:pt x="361188" y="3905"/>
                      <a:pt x="362998" y="7715"/>
                      <a:pt x="364808" y="11621"/>
                    </a:cubicBezTo>
                    <a:lnTo>
                      <a:pt x="11621" y="364808"/>
                    </a:lnTo>
                    <a:cubicBezTo>
                      <a:pt x="7715" y="362998"/>
                      <a:pt x="3905" y="361188"/>
                      <a:pt x="0" y="35918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9" name="Freeform: Shape 238">
                <a:extLst>
                  <a:ext uri="{FF2B5EF4-FFF2-40B4-BE49-F238E27FC236}">
                    <a16:creationId xmlns:a16="http://schemas.microsoft.com/office/drawing/2014/main" id="{7A11831F-847F-4420-93DB-B81C15E1D0C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16370" y="3349466"/>
                <a:ext cx="337280" cy="337280"/>
              </a:xfrm>
              <a:custGeom>
                <a:avLst/>
                <a:gdLst>
                  <a:gd name="connsiteX0" fmla="*/ 333470 w 337280"/>
                  <a:gd name="connsiteY0" fmla="*/ 0 h 337280"/>
                  <a:gd name="connsiteX1" fmla="*/ 337280 w 337280"/>
                  <a:gd name="connsiteY1" fmla="*/ 13430 h 337280"/>
                  <a:gd name="connsiteX2" fmla="*/ 13430 w 337280"/>
                  <a:gd name="connsiteY2" fmla="*/ 337280 h 337280"/>
                  <a:gd name="connsiteX3" fmla="*/ 0 w 337280"/>
                  <a:gd name="connsiteY3" fmla="*/ 333470 h 3372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7280" h="337280">
                    <a:moveTo>
                      <a:pt x="333470" y="0"/>
                    </a:moveTo>
                    <a:cubicBezTo>
                      <a:pt x="334899" y="4382"/>
                      <a:pt x="336137" y="8858"/>
                      <a:pt x="337280" y="13430"/>
                    </a:cubicBezTo>
                    <a:lnTo>
                      <a:pt x="13430" y="337280"/>
                    </a:lnTo>
                    <a:cubicBezTo>
                      <a:pt x="8858" y="336137"/>
                      <a:pt x="4382" y="334899"/>
                      <a:pt x="0" y="33347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0" name="Freeform: Shape 239">
                <a:extLst>
                  <a:ext uri="{FF2B5EF4-FFF2-40B4-BE49-F238E27FC236}">
                    <a16:creationId xmlns:a16="http://schemas.microsoft.com/office/drawing/2014/main" id="{E5AF5D1F-027E-4B0A-A607-FBC5C1E7491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67329" y="3400425"/>
                <a:ext cx="294227" cy="294132"/>
              </a:xfrm>
              <a:custGeom>
                <a:avLst/>
                <a:gdLst>
                  <a:gd name="connsiteX0" fmla="*/ 292989 w 294227"/>
                  <a:gd name="connsiteY0" fmla="*/ 0 h 294132"/>
                  <a:gd name="connsiteX1" fmla="*/ 294227 w 294227"/>
                  <a:gd name="connsiteY1" fmla="*/ 15907 h 294132"/>
                  <a:gd name="connsiteX2" fmla="*/ 15907 w 294227"/>
                  <a:gd name="connsiteY2" fmla="*/ 294132 h 294132"/>
                  <a:gd name="connsiteX3" fmla="*/ 0 w 294227"/>
                  <a:gd name="connsiteY3" fmla="*/ 292894 h 2941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4227" h="294132">
                    <a:moveTo>
                      <a:pt x="292989" y="0"/>
                    </a:moveTo>
                    <a:cubicBezTo>
                      <a:pt x="293561" y="5334"/>
                      <a:pt x="293942" y="10668"/>
                      <a:pt x="294227" y="15907"/>
                    </a:cubicBezTo>
                    <a:lnTo>
                      <a:pt x="15907" y="294132"/>
                    </a:lnTo>
                    <a:cubicBezTo>
                      <a:pt x="10668" y="294132"/>
                      <a:pt x="5334" y="293465"/>
                      <a:pt x="0" y="29289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1" name="Freeform: Shape 240">
                <a:extLst>
                  <a:ext uri="{FF2B5EF4-FFF2-40B4-BE49-F238E27FC236}">
                    <a16:creationId xmlns:a16="http://schemas.microsoft.com/office/drawing/2014/main" id="{C39A7D14-848B-4C80-9EB8-5473D357501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129337" y="3462337"/>
                <a:ext cx="230314" cy="230314"/>
              </a:xfrm>
              <a:custGeom>
                <a:avLst/>
                <a:gdLst>
                  <a:gd name="connsiteX0" fmla="*/ 230315 w 230314"/>
                  <a:gd name="connsiteY0" fmla="*/ 0 h 230314"/>
                  <a:gd name="connsiteX1" fmla="*/ 226886 w 230314"/>
                  <a:gd name="connsiteY1" fmla="*/ 20574 h 230314"/>
                  <a:gd name="connsiteX2" fmla="*/ 20669 w 230314"/>
                  <a:gd name="connsiteY2" fmla="*/ 226790 h 230314"/>
                  <a:gd name="connsiteX3" fmla="*/ 0 w 230314"/>
                  <a:gd name="connsiteY3" fmla="*/ 230315 h 2303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0314" h="230314">
                    <a:moveTo>
                      <a:pt x="230315" y="0"/>
                    </a:moveTo>
                    <a:cubicBezTo>
                      <a:pt x="229457" y="6953"/>
                      <a:pt x="228314" y="13716"/>
                      <a:pt x="226886" y="20574"/>
                    </a:cubicBezTo>
                    <a:lnTo>
                      <a:pt x="20669" y="226790"/>
                    </a:lnTo>
                    <a:cubicBezTo>
                      <a:pt x="13811" y="228314"/>
                      <a:pt x="6953" y="229457"/>
                      <a:pt x="0" y="23031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2" name="Freeform: Shape 241">
                <a:extLst>
                  <a:ext uri="{FF2B5EF4-FFF2-40B4-BE49-F238E27FC236}">
                    <a16:creationId xmlns:a16="http://schemas.microsoft.com/office/drawing/2014/main" id="{AD30AE20-8BE4-4511-96D4-B76C3186F0F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18682" y="3551682"/>
                <a:ext cx="112871" cy="112871"/>
              </a:xfrm>
              <a:custGeom>
                <a:avLst/>
                <a:gdLst>
                  <a:gd name="connsiteX0" fmla="*/ 112871 w 112871"/>
                  <a:gd name="connsiteY0" fmla="*/ 0 h 112871"/>
                  <a:gd name="connsiteX1" fmla="*/ 0 w 112871"/>
                  <a:gd name="connsiteY1" fmla="*/ 112871 h 1128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2871" h="112871">
                    <a:moveTo>
                      <a:pt x="112871" y="0"/>
                    </a:moveTo>
                    <a:cubicBezTo>
                      <a:pt x="87618" y="48239"/>
                      <a:pt x="48239" y="87618"/>
                      <a:pt x="0" y="11287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216" name="Graphic 4">
              <a:extLst>
                <a:ext uri="{FF2B5EF4-FFF2-40B4-BE49-F238E27FC236}">
                  <a16:creationId xmlns:a16="http://schemas.microsoft.com/office/drawing/2014/main" id="{60D462E3-5AA6-4E31-A4BB-28933D8C01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2944746" y="4405403"/>
              <a:ext cx="975169" cy="975171"/>
              <a:chOff x="5829300" y="3162300"/>
              <a:chExt cx="532256" cy="532257"/>
            </a:xfrm>
            <a:grpFill/>
          </p:grpSpPr>
          <p:sp>
            <p:nvSpPr>
              <p:cNvPr id="217" name="Freeform: Shape 216">
                <a:extLst>
                  <a:ext uri="{FF2B5EF4-FFF2-40B4-BE49-F238E27FC236}">
                    <a16:creationId xmlns:a16="http://schemas.microsoft.com/office/drawing/2014/main" id="{E95E82E1-44E7-4336-9532-C35DE258B31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859208" y="3192208"/>
                <a:ext cx="112966" cy="112966"/>
              </a:xfrm>
              <a:custGeom>
                <a:avLst/>
                <a:gdLst>
                  <a:gd name="connsiteX0" fmla="*/ 112967 w 112966"/>
                  <a:gd name="connsiteY0" fmla="*/ 0 h 112966"/>
                  <a:gd name="connsiteX1" fmla="*/ 0 w 112966"/>
                  <a:gd name="connsiteY1" fmla="*/ 112967 h 112966"/>
                  <a:gd name="connsiteX2" fmla="*/ 112967 w 112966"/>
                  <a:gd name="connsiteY2" fmla="*/ 0 h 112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2966" h="112966">
                    <a:moveTo>
                      <a:pt x="112967" y="0"/>
                    </a:moveTo>
                    <a:lnTo>
                      <a:pt x="0" y="112967"/>
                    </a:lnTo>
                    <a:cubicBezTo>
                      <a:pt x="25356" y="64747"/>
                      <a:pt x="64747" y="25356"/>
                      <a:pt x="112967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8" name="Freeform: Shape 217">
                <a:extLst>
                  <a:ext uri="{FF2B5EF4-FFF2-40B4-BE49-F238E27FC236}">
                    <a16:creationId xmlns:a16="http://schemas.microsoft.com/office/drawing/2014/main" id="{96AD7C0C-89FA-4601-B503-CEFE70464BB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831205" y="3164205"/>
                <a:ext cx="230314" cy="230314"/>
              </a:xfrm>
              <a:custGeom>
                <a:avLst/>
                <a:gdLst>
                  <a:gd name="connsiteX0" fmla="*/ 230314 w 230314"/>
                  <a:gd name="connsiteY0" fmla="*/ 0 h 230314"/>
                  <a:gd name="connsiteX1" fmla="*/ 0 w 230314"/>
                  <a:gd name="connsiteY1" fmla="*/ 230314 h 230314"/>
                  <a:gd name="connsiteX2" fmla="*/ 3524 w 230314"/>
                  <a:gd name="connsiteY2" fmla="*/ 209550 h 230314"/>
                  <a:gd name="connsiteX3" fmla="*/ 209550 w 230314"/>
                  <a:gd name="connsiteY3" fmla="*/ 3524 h 230314"/>
                  <a:gd name="connsiteX4" fmla="*/ 230314 w 230314"/>
                  <a:gd name="connsiteY4" fmla="*/ 0 h 2303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0314" h="230314">
                    <a:moveTo>
                      <a:pt x="230314" y="0"/>
                    </a:moveTo>
                    <a:lnTo>
                      <a:pt x="0" y="230314"/>
                    </a:lnTo>
                    <a:cubicBezTo>
                      <a:pt x="953" y="223361"/>
                      <a:pt x="2095" y="216408"/>
                      <a:pt x="3524" y="209550"/>
                    </a:cubicBezTo>
                    <a:lnTo>
                      <a:pt x="209550" y="3524"/>
                    </a:lnTo>
                    <a:cubicBezTo>
                      <a:pt x="216408" y="2095"/>
                      <a:pt x="223361" y="953"/>
                      <a:pt x="230314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9" name="Freeform: Shape 218">
                <a:extLst>
                  <a:ext uri="{FF2B5EF4-FFF2-40B4-BE49-F238E27FC236}">
                    <a16:creationId xmlns:a16="http://schemas.microsoft.com/office/drawing/2014/main" id="{637AAEAD-12F2-41E8-B19F-43A25DA754B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829300" y="3162300"/>
                <a:ext cx="294131" cy="294131"/>
              </a:xfrm>
              <a:custGeom>
                <a:avLst/>
                <a:gdLst>
                  <a:gd name="connsiteX0" fmla="*/ 294132 w 294131"/>
                  <a:gd name="connsiteY0" fmla="*/ 1238 h 294131"/>
                  <a:gd name="connsiteX1" fmla="*/ 1238 w 294131"/>
                  <a:gd name="connsiteY1" fmla="*/ 294132 h 294131"/>
                  <a:gd name="connsiteX2" fmla="*/ 0 w 294131"/>
                  <a:gd name="connsiteY2" fmla="*/ 278225 h 294131"/>
                  <a:gd name="connsiteX3" fmla="*/ 278225 w 294131"/>
                  <a:gd name="connsiteY3" fmla="*/ 0 h 294131"/>
                  <a:gd name="connsiteX4" fmla="*/ 294132 w 294131"/>
                  <a:gd name="connsiteY4" fmla="*/ 1238 h 2941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4131" h="294131">
                    <a:moveTo>
                      <a:pt x="294132" y="1238"/>
                    </a:moveTo>
                    <a:lnTo>
                      <a:pt x="1238" y="294132"/>
                    </a:lnTo>
                    <a:cubicBezTo>
                      <a:pt x="667" y="288893"/>
                      <a:pt x="0" y="283559"/>
                      <a:pt x="0" y="278225"/>
                    </a:cubicBezTo>
                    <a:lnTo>
                      <a:pt x="278225" y="0"/>
                    </a:lnTo>
                    <a:cubicBezTo>
                      <a:pt x="283559" y="0"/>
                      <a:pt x="288893" y="667"/>
                      <a:pt x="294132" y="123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0" name="Freeform: Shape 219">
                <a:extLst>
                  <a:ext uri="{FF2B5EF4-FFF2-40B4-BE49-F238E27FC236}">
                    <a16:creationId xmlns:a16="http://schemas.microsoft.com/office/drawing/2014/main" id="{918BC38F-A376-47F8-A6E3-454BB8E927A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837205" y="3170110"/>
                <a:ext cx="337184" cy="337280"/>
              </a:xfrm>
              <a:custGeom>
                <a:avLst/>
                <a:gdLst>
                  <a:gd name="connsiteX0" fmla="*/ 337185 w 337184"/>
                  <a:gd name="connsiteY0" fmla="*/ 3905 h 337280"/>
                  <a:gd name="connsiteX1" fmla="*/ 3810 w 337184"/>
                  <a:gd name="connsiteY1" fmla="*/ 337280 h 337280"/>
                  <a:gd name="connsiteX2" fmla="*/ 0 w 337184"/>
                  <a:gd name="connsiteY2" fmla="*/ 323850 h 337280"/>
                  <a:gd name="connsiteX3" fmla="*/ 323850 w 337184"/>
                  <a:gd name="connsiteY3" fmla="*/ 0 h 337280"/>
                  <a:gd name="connsiteX4" fmla="*/ 337185 w 337184"/>
                  <a:gd name="connsiteY4" fmla="*/ 3905 h 3372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7184" h="337280">
                    <a:moveTo>
                      <a:pt x="337185" y="3905"/>
                    </a:moveTo>
                    <a:lnTo>
                      <a:pt x="3810" y="337280"/>
                    </a:lnTo>
                    <a:cubicBezTo>
                      <a:pt x="2381" y="332899"/>
                      <a:pt x="1143" y="328422"/>
                      <a:pt x="0" y="323850"/>
                    </a:cubicBezTo>
                    <a:lnTo>
                      <a:pt x="323850" y="0"/>
                    </a:lnTo>
                    <a:cubicBezTo>
                      <a:pt x="328327" y="1715"/>
                      <a:pt x="332804" y="2477"/>
                      <a:pt x="337185" y="39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1" name="Freeform: Shape 220">
                <a:extLst>
                  <a:ext uri="{FF2B5EF4-FFF2-40B4-BE49-F238E27FC236}">
                    <a16:creationId xmlns:a16="http://schemas.microsoft.com/office/drawing/2014/main" id="{2335F7FB-88C1-45BE-AAB6-A93C288D7FD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853207" y="3186207"/>
                <a:ext cx="364617" cy="364617"/>
              </a:xfrm>
              <a:custGeom>
                <a:avLst/>
                <a:gdLst>
                  <a:gd name="connsiteX0" fmla="*/ 364617 w 364617"/>
                  <a:gd name="connsiteY0" fmla="*/ 5620 h 364617"/>
                  <a:gd name="connsiteX1" fmla="*/ 5620 w 364617"/>
                  <a:gd name="connsiteY1" fmla="*/ 364617 h 364617"/>
                  <a:gd name="connsiteX2" fmla="*/ 0 w 364617"/>
                  <a:gd name="connsiteY2" fmla="*/ 353187 h 364617"/>
                  <a:gd name="connsiteX3" fmla="*/ 353187 w 364617"/>
                  <a:gd name="connsiteY3" fmla="*/ 0 h 364617"/>
                  <a:gd name="connsiteX4" fmla="*/ 364617 w 364617"/>
                  <a:gd name="connsiteY4" fmla="*/ 5620 h 364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4617" h="364617">
                    <a:moveTo>
                      <a:pt x="364617" y="5620"/>
                    </a:moveTo>
                    <a:lnTo>
                      <a:pt x="5620" y="364617"/>
                    </a:lnTo>
                    <a:cubicBezTo>
                      <a:pt x="3620" y="360902"/>
                      <a:pt x="1715" y="357092"/>
                      <a:pt x="0" y="353187"/>
                    </a:cubicBezTo>
                    <a:lnTo>
                      <a:pt x="353187" y="0"/>
                    </a:lnTo>
                    <a:cubicBezTo>
                      <a:pt x="357092" y="1715"/>
                      <a:pt x="360902" y="3715"/>
                      <a:pt x="364617" y="562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2" name="Freeform: Shape 221">
                <a:extLst>
                  <a:ext uri="{FF2B5EF4-FFF2-40B4-BE49-F238E27FC236}">
                    <a16:creationId xmlns:a16="http://schemas.microsoft.com/office/drawing/2014/main" id="{47B44D22-FBAF-44DE-AC67-4A0174FB388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875305" y="3208305"/>
                <a:ext cx="380238" cy="380238"/>
              </a:xfrm>
              <a:custGeom>
                <a:avLst/>
                <a:gdLst>
                  <a:gd name="connsiteX0" fmla="*/ 380238 w 380238"/>
                  <a:gd name="connsiteY0" fmla="*/ 7239 h 380238"/>
                  <a:gd name="connsiteX1" fmla="*/ 7239 w 380238"/>
                  <a:gd name="connsiteY1" fmla="*/ 380238 h 380238"/>
                  <a:gd name="connsiteX2" fmla="*/ 0 w 380238"/>
                  <a:gd name="connsiteY2" fmla="*/ 370713 h 380238"/>
                  <a:gd name="connsiteX3" fmla="*/ 370237 w 380238"/>
                  <a:gd name="connsiteY3" fmla="*/ 0 h 380238"/>
                  <a:gd name="connsiteX4" fmla="*/ 380238 w 380238"/>
                  <a:gd name="connsiteY4" fmla="*/ 7239 h 3802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0238" h="380238">
                    <a:moveTo>
                      <a:pt x="380238" y="7239"/>
                    </a:moveTo>
                    <a:lnTo>
                      <a:pt x="7239" y="380238"/>
                    </a:lnTo>
                    <a:cubicBezTo>
                      <a:pt x="4763" y="377000"/>
                      <a:pt x="2381" y="373571"/>
                      <a:pt x="0" y="370713"/>
                    </a:cubicBezTo>
                    <a:lnTo>
                      <a:pt x="370237" y="0"/>
                    </a:lnTo>
                    <a:cubicBezTo>
                      <a:pt x="373571" y="2381"/>
                      <a:pt x="377000" y="4763"/>
                      <a:pt x="380238" y="723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3" name="Freeform: Shape 222">
                <a:extLst>
                  <a:ext uri="{FF2B5EF4-FFF2-40B4-BE49-F238E27FC236}">
                    <a16:creationId xmlns:a16="http://schemas.microsoft.com/office/drawing/2014/main" id="{D41ACFB5-166A-4192-81A4-298F85673B8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02832" y="3235832"/>
                <a:ext cx="385191" cy="385191"/>
              </a:xfrm>
              <a:custGeom>
                <a:avLst/>
                <a:gdLst>
                  <a:gd name="connsiteX0" fmla="*/ 380905 w 385191"/>
                  <a:gd name="connsiteY0" fmla="*/ 4286 h 385191"/>
                  <a:gd name="connsiteX1" fmla="*/ 385191 w 385191"/>
                  <a:gd name="connsiteY1" fmla="*/ 8573 h 385191"/>
                  <a:gd name="connsiteX2" fmla="*/ 8573 w 385191"/>
                  <a:gd name="connsiteY2" fmla="*/ 385191 h 385191"/>
                  <a:gd name="connsiteX3" fmla="*/ 4286 w 385191"/>
                  <a:gd name="connsiteY3" fmla="*/ 380905 h 385191"/>
                  <a:gd name="connsiteX4" fmla="*/ 0 w 385191"/>
                  <a:gd name="connsiteY4" fmla="*/ 376523 h 385191"/>
                  <a:gd name="connsiteX5" fmla="*/ 376523 w 385191"/>
                  <a:gd name="connsiteY5" fmla="*/ 0 h 385191"/>
                  <a:gd name="connsiteX6" fmla="*/ 380905 w 385191"/>
                  <a:gd name="connsiteY6" fmla="*/ 4286 h 3851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85191" h="385191">
                    <a:moveTo>
                      <a:pt x="380905" y="4286"/>
                    </a:moveTo>
                    <a:lnTo>
                      <a:pt x="385191" y="8573"/>
                    </a:lnTo>
                    <a:lnTo>
                      <a:pt x="8573" y="385191"/>
                    </a:lnTo>
                    <a:lnTo>
                      <a:pt x="4286" y="380905"/>
                    </a:lnTo>
                    <a:cubicBezTo>
                      <a:pt x="2762" y="379476"/>
                      <a:pt x="1334" y="377952"/>
                      <a:pt x="0" y="376523"/>
                    </a:cubicBezTo>
                    <a:lnTo>
                      <a:pt x="376523" y="0"/>
                    </a:lnTo>
                    <a:cubicBezTo>
                      <a:pt x="377952" y="1334"/>
                      <a:pt x="379476" y="2667"/>
                      <a:pt x="380905" y="428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4" name="Freeform: Shape 223">
                <a:extLst>
                  <a:ext uri="{FF2B5EF4-FFF2-40B4-BE49-F238E27FC236}">
                    <a16:creationId xmlns:a16="http://schemas.microsoft.com/office/drawing/2014/main" id="{C4547083-556C-4AF9-AB45-88CD6146693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35789" y="3268313"/>
                <a:ext cx="379761" cy="380237"/>
              </a:xfrm>
              <a:custGeom>
                <a:avLst/>
                <a:gdLst>
                  <a:gd name="connsiteX0" fmla="*/ 372428 w 379761"/>
                  <a:gd name="connsiteY0" fmla="*/ 0 h 380237"/>
                  <a:gd name="connsiteX1" fmla="*/ 379762 w 379761"/>
                  <a:gd name="connsiteY1" fmla="*/ 9525 h 380237"/>
                  <a:gd name="connsiteX2" fmla="*/ 9525 w 379761"/>
                  <a:gd name="connsiteY2" fmla="*/ 380238 h 380237"/>
                  <a:gd name="connsiteX3" fmla="*/ 0 w 379761"/>
                  <a:gd name="connsiteY3" fmla="*/ 372904 h 3802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79761" h="380237">
                    <a:moveTo>
                      <a:pt x="372428" y="0"/>
                    </a:moveTo>
                    <a:cubicBezTo>
                      <a:pt x="374999" y="3239"/>
                      <a:pt x="377381" y="6572"/>
                      <a:pt x="379762" y="9525"/>
                    </a:cubicBezTo>
                    <a:lnTo>
                      <a:pt x="9525" y="380238"/>
                    </a:lnTo>
                    <a:cubicBezTo>
                      <a:pt x="6096" y="377857"/>
                      <a:pt x="2762" y="375476"/>
                      <a:pt x="0" y="37290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5" name="Freeform: Shape 224">
                <a:extLst>
                  <a:ext uri="{FF2B5EF4-FFF2-40B4-BE49-F238E27FC236}">
                    <a16:creationId xmlns:a16="http://schemas.microsoft.com/office/drawing/2014/main" id="{4A7527E5-3142-41C8-AE87-A1492936567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72841" y="3305841"/>
                <a:ext cx="364807" cy="364807"/>
              </a:xfrm>
              <a:custGeom>
                <a:avLst/>
                <a:gdLst>
                  <a:gd name="connsiteX0" fmla="*/ 359188 w 364807"/>
                  <a:gd name="connsiteY0" fmla="*/ 0 h 364807"/>
                  <a:gd name="connsiteX1" fmla="*/ 364808 w 364807"/>
                  <a:gd name="connsiteY1" fmla="*/ 11621 h 364807"/>
                  <a:gd name="connsiteX2" fmla="*/ 11621 w 364807"/>
                  <a:gd name="connsiteY2" fmla="*/ 364808 h 364807"/>
                  <a:gd name="connsiteX3" fmla="*/ 0 w 364807"/>
                  <a:gd name="connsiteY3" fmla="*/ 359188 h 3648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4807" h="364807">
                    <a:moveTo>
                      <a:pt x="359188" y="0"/>
                    </a:moveTo>
                    <a:cubicBezTo>
                      <a:pt x="361188" y="3905"/>
                      <a:pt x="362998" y="7715"/>
                      <a:pt x="364808" y="11621"/>
                    </a:cubicBezTo>
                    <a:lnTo>
                      <a:pt x="11621" y="364808"/>
                    </a:lnTo>
                    <a:cubicBezTo>
                      <a:pt x="7715" y="362998"/>
                      <a:pt x="3905" y="361188"/>
                      <a:pt x="0" y="35918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6" name="Freeform: Shape 225">
                <a:extLst>
                  <a:ext uri="{FF2B5EF4-FFF2-40B4-BE49-F238E27FC236}">
                    <a16:creationId xmlns:a16="http://schemas.microsoft.com/office/drawing/2014/main" id="{3E4EA37B-4812-45CD-84F6-16DDE6C94AD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16370" y="3349466"/>
                <a:ext cx="337280" cy="337280"/>
              </a:xfrm>
              <a:custGeom>
                <a:avLst/>
                <a:gdLst>
                  <a:gd name="connsiteX0" fmla="*/ 333470 w 337280"/>
                  <a:gd name="connsiteY0" fmla="*/ 0 h 337280"/>
                  <a:gd name="connsiteX1" fmla="*/ 337280 w 337280"/>
                  <a:gd name="connsiteY1" fmla="*/ 13430 h 337280"/>
                  <a:gd name="connsiteX2" fmla="*/ 13430 w 337280"/>
                  <a:gd name="connsiteY2" fmla="*/ 337280 h 337280"/>
                  <a:gd name="connsiteX3" fmla="*/ 0 w 337280"/>
                  <a:gd name="connsiteY3" fmla="*/ 333470 h 3372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7280" h="337280">
                    <a:moveTo>
                      <a:pt x="333470" y="0"/>
                    </a:moveTo>
                    <a:cubicBezTo>
                      <a:pt x="334899" y="4382"/>
                      <a:pt x="336137" y="8858"/>
                      <a:pt x="337280" y="13430"/>
                    </a:cubicBezTo>
                    <a:lnTo>
                      <a:pt x="13430" y="337280"/>
                    </a:lnTo>
                    <a:cubicBezTo>
                      <a:pt x="8858" y="336137"/>
                      <a:pt x="4382" y="334899"/>
                      <a:pt x="0" y="33347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7" name="Freeform: Shape 226">
                <a:extLst>
                  <a:ext uri="{FF2B5EF4-FFF2-40B4-BE49-F238E27FC236}">
                    <a16:creationId xmlns:a16="http://schemas.microsoft.com/office/drawing/2014/main" id="{D23BA66C-C1CC-4F76-AA21-25222141158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67329" y="3400425"/>
                <a:ext cx="294227" cy="294132"/>
              </a:xfrm>
              <a:custGeom>
                <a:avLst/>
                <a:gdLst>
                  <a:gd name="connsiteX0" fmla="*/ 292989 w 294227"/>
                  <a:gd name="connsiteY0" fmla="*/ 0 h 294132"/>
                  <a:gd name="connsiteX1" fmla="*/ 294227 w 294227"/>
                  <a:gd name="connsiteY1" fmla="*/ 15907 h 294132"/>
                  <a:gd name="connsiteX2" fmla="*/ 15907 w 294227"/>
                  <a:gd name="connsiteY2" fmla="*/ 294132 h 294132"/>
                  <a:gd name="connsiteX3" fmla="*/ 0 w 294227"/>
                  <a:gd name="connsiteY3" fmla="*/ 292894 h 2941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4227" h="294132">
                    <a:moveTo>
                      <a:pt x="292989" y="0"/>
                    </a:moveTo>
                    <a:cubicBezTo>
                      <a:pt x="293561" y="5334"/>
                      <a:pt x="293942" y="10668"/>
                      <a:pt x="294227" y="15907"/>
                    </a:cubicBezTo>
                    <a:lnTo>
                      <a:pt x="15907" y="294132"/>
                    </a:lnTo>
                    <a:cubicBezTo>
                      <a:pt x="10668" y="294132"/>
                      <a:pt x="5334" y="293465"/>
                      <a:pt x="0" y="29289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8" name="Freeform: Shape 227">
                <a:extLst>
                  <a:ext uri="{FF2B5EF4-FFF2-40B4-BE49-F238E27FC236}">
                    <a16:creationId xmlns:a16="http://schemas.microsoft.com/office/drawing/2014/main" id="{EC30B3E0-F524-4898-8332-C792A7491C0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129337" y="3462337"/>
                <a:ext cx="230314" cy="230314"/>
              </a:xfrm>
              <a:custGeom>
                <a:avLst/>
                <a:gdLst>
                  <a:gd name="connsiteX0" fmla="*/ 230315 w 230314"/>
                  <a:gd name="connsiteY0" fmla="*/ 0 h 230314"/>
                  <a:gd name="connsiteX1" fmla="*/ 226886 w 230314"/>
                  <a:gd name="connsiteY1" fmla="*/ 20574 h 230314"/>
                  <a:gd name="connsiteX2" fmla="*/ 20669 w 230314"/>
                  <a:gd name="connsiteY2" fmla="*/ 226790 h 230314"/>
                  <a:gd name="connsiteX3" fmla="*/ 0 w 230314"/>
                  <a:gd name="connsiteY3" fmla="*/ 230315 h 2303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0314" h="230314">
                    <a:moveTo>
                      <a:pt x="230315" y="0"/>
                    </a:moveTo>
                    <a:cubicBezTo>
                      <a:pt x="229457" y="6953"/>
                      <a:pt x="228314" y="13716"/>
                      <a:pt x="226886" y="20574"/>
                    </a:cubicBezTo>
                    <a:lnTo>
                      <a:pt x="20669" y="226790"/>
                    </a:lnTo>
                    <a:cubicBezTo>
                      <a:pt x="13811" y="228314"/>
                      <a:pt x="6953" y="229457"/>
                      <a:pt x="0" y="23031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9" name="Freeform: Shape 228">
                <a:extLst>
                  <a:ext uri="{FF2B5EF4-FFF2-40B4-BE49-F238E27FC236}">
                    <a16:creationId xmlns:a16="http://schemas.microsoft.com/office/drawing/2014/main" id="{7C117FA1-4152-4A6B-AAA3-9F1DFD72F35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18682" y="3551682"/>
                <a:ext cx="112871" cy="112871"/>
              </a:xfrm>
              <a:custGeom>
                <a:avLst/>
                <a:gdLst>
                  <a:gd name="connsiteX0" fmla="*/ 112871 w 112871"/>
                  <a:gd name="connsiteY0" fmla="*/ 0 h 112871"/>
                  <a:gd name="connsiteX1" fmla="*/ 0 w 112871"/>
                  <a:gd name="connsiteY1" fmla="*/ 112871 h 1128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2871" h="112871">
                    <a:moveTo>
                      <a:pt x="112871" y="0"/>
                    </a:moveTo>
                    <a:cubicBezTo>
                      <a:pt x="87618" y="48239"/>
                      <a:pt x="48239" y="87618"/>
                      <a:pt x="0" y="11287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16" name="Picture 15" descr="A group of people sitting at a table with food and drinks&#10;&#10;Description automatically generated">
            <a:extLst>
              <a:ext uri="{FF2B5EF4-FFF2-40B4-BE49-F238E27FC236}">
                <a16:creationId xmlns:a16="http://schemas.microsoft.com/office/drawing/2014/main" id="{506ED155-92D8-CAE1-F08E-A62F4FB4AC7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V="1">
            <a:off x="8931322" y="1053152"/>
            <a:ext cx="2608999" cy="2118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296903"/>
      </p:ext>
    </p:extLst>
  </p:cSld>
  <p:clrMapOvr>
    <a:masterClrMapping/>
  </p:clrMapOvr>
</p:sld>
</file>

<file path=ppt/theme/theme1.xml><?xml version="1.0" encoding="utf-8"?>
<a:theme xmlns:a="http://schemas.openxmlformats.org/drawingml/2006/main" name="FunkyShapesVTI">
  <a:themeElements>
    <a:clrScheme name="Custom 15">
      <a:dk1>
        <a:sysClr val="windowText" lastClr="000000"/>
      </a:dk1>
      <a:lt1>
        <a:sysClr val="window" lastClr="FFFFFF"/>
      </a:lt1>
      <a:dk2>
        <a:srgbClr val="2D2D2D"/>
      </a:dk2>
      <a:lt2>
        <a:srgbClr val="F3FFF8"/>
      </a:lt2>
      <a:accent1>
        <a:srgbClr val="FF80BD"/>
      </a:accent1>
      <a:accent2>
        <a:srgbClr val="1EB9D3"/>
      </a:accent2>
      <a:accent3>
        <a:srgbClr val="21C46B"/>
      </a:accent3>
      <a:accent4>
        <a:srgbClr val="EA9600"/>
      </a:accent4>
      <a:accent5>
        <a:srgbClr val="F43B56"/>
      </a:accent5>
      <a:accent6>
        <a:srgbClr val="4B56E8"/>
      </a:accent6>
      <a:hlink>
        <a:srgbClr val="8F61FF"/>
      </a:hlink>
      <a:folHlink>
        <a:srgbClr val="F900A0"/>
      </a:folHlink>
    </a:clrScheme>
    <a:fontScheme name="Source Sans Pro">
      <a:majorFont>
        <a:latin typeface="Source Sans Pro"/>
        <a:ea typeface=""/>
        <a:cs typeface=""/>
      </a:majorFont>
      <a:minorFont>
        <a:latin typeface="Source Sans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unkyShapesVTI" id="{A7F40C41-3FB2-45B0-B0D6-DFB7FDD9B7AD}" vid="{C49381A0-09CD-46EE-B141-E2CDD87ABFE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8</Slides>
  <Notes>2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FunkyShapesVTI</vt:lpstr>
      <vt:lpstr>THE CAMINO DE SANTIAGO STUDY ABROAD 2023</vt:lpstr>
      <vt:lpstr>WHAT IS THE CAMINO?</vt:lpstr>
      <vt:lpstr>SAN SEBASTIAN </vt:lpstr>
      <vt:lpstr>DAILY LIFE OF A PILGRIM</vt:lpstr>
      <vt:lpstr>INFLUENTIAL PLACES ALONG THE WAY</vt:lpstr>
      <vt:lpstr>SANTIAGO DE COMPOSTELLA</vt:lpstr>
      <vt:lpstr>STRUGGLES &amp; RESLILIENCE</vt:lpstr>
      <vt:lpstr>WHAT WE TOOK AWAY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CAMINO DE SANTIAGO STUDY ABROAD 2023</dc:title>
  <dc:creator>Amiah Johnson</dc:creator>
  <cp:revision>15</cp:revision>
  <dcterms:created xsi:type="dcterms:W3CDTF">2024-04-03T13:12:09Z</dcterms:created>
  <dcterms:modified xsi:type="dcterms:W3CDTF">2024-04-09T13:48:45Z</dcterms:modified>
</cp:coreProperties>
</file>