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60" r:id="rId8"/>
    <p:sldId id="261" r:id="rId9"/>
    <p:sldId id="262" r:id="rId10"/>
    <p:sldId id="263" r:id="rId11"/>
    <p:sldId id="264" r:id="rId12"/>
    <p:sldId id="259" r:id="rId13"/>
    <p:sldId id="26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A79A7A-1D3F-4092-9F2A-ABE97FA8BCC7}" v="14" dt="2024-04-11T17:03:46.4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2B133-D285-49CE-B267-8BAC19D3429D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CD3F4-FF95-4AEC-9B4A-D1129EADC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759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2B133-D285-49CE-B267-8BAC19D3429D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CD3F4-FF95-4AEC-9B4A-D1129EADC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580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2B133-D285-49CE-B267-8BAC19D3429D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CD3F4-FF95-4AEC-9B4A-D1129EADC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466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2B133-D285-49CE-B267-8BAC19D3429D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CD3F4-FF95-4AEC-9B4A-D1129EADC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129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2B133-D285-49CE-B267-8BAC19D3429D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CD3F4-FF95-4AEC-9B4A-D1129EADC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608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2B133-D285-49CE-B267-8BAC19D3429D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CD3F4-FF95-4AEC-9B4A-D1129EADC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628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2B133-D285-49CE-B267-8BAC19D3429D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CD3F4-FF95-4AEC-9B4A-D1129EADC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860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2B133-D285-49CE-B267-8BAC19D3429D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CD3F4-FF95-4AEC-9B4A-D1129EADC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12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2B133-D285-49CE-B267-8BAC19D3429D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CD3F4-FF95-4AEC-9B4A-D1129EADC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486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2B133-D285-49CE-B267-8BAC19D3429D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CD3F4-FF95-4AEC-9B4A-D1129EADC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107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2B133-D285-49CE-B267-8BAC19D3429D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CD3F4-FF95-4AEC-9B4A-D1129EADC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319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2A92B133-D285-49CE-B267-8BAC19D3429D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BB0CD3F4-FF95-4AEC-9B4A-D1129EADC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9063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D544C-22E8-8D5F-94E8-0AA9D2F08A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“It’s the Economy Stupid!” Public Economic Perceptions and Presidential Approval Rating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5CDC81-4649-BB7F-0A1A-404BFA00A6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Abigail Farley</a:t>
            </a:r>
          </a:p>
        </p:txBody>
      </p:sp>
    </p:spTree>
    <p:extLst>
      <p:ext uri="{BB962C8B-B14F-4D97-AF65-F5344CB8AC3E}">
        <p14:creationId xmlns:p14="http://schemas.microsoft.com/office/powerpoint/2010/main" val="36677105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5CCE080B-6096-64F4-904B-82F50A6BB4B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19743" y="243461"/>
            <a:ext cx="11876314" cy="5852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28528" rIns="0" bIns="50784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0F476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Bibliography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Berlemann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M., &amp;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Enkelmann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, S. (2013). THE ECONOMIC DETERMINANTS OF U.S. PRESIDENTIAL APPROVAL.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University of </a:t>
            </a:r>
            <a:r>
              <a:rPr kumimoji="0" lang="en-US" altLang="en-US" sz="12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Lüneburg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Working Paper Series in Economics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1-47. Retrieved from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Econstor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Blinder, A. S., &amp; Krueger, A. B. (2004). What Does the Public Know about Economic Policy, and How Does It Know It?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National Bureau of Economic Research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1-61. Retrieved from https://www.nber.org/system/files/working_papers/w10787/w10787.pdf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CAMPBELL, J. E. (2005). The Fundamentals in US Presidential Elections: Public Opinion, the Economy and Incumbency in the 2004 Presidential Election.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Journal of Elections, Public Opinion and Parties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73–83.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Center, P. R. (2023, September 19).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Public Trust in Government: 1958-2023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Retrieved from Pew Research Center: https://www.pewresearch.org/politics/2023/09/19/public-trust-in-government-1958-2023/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Center, P. R. (n.d.).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U.S. Survey Methodology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Retrieved April 2, 2024, from Pew Research Center: https://www.pewresearch.org/our-methods/u-s-surveys/u-s-survey-methodology/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Dickerson, B. (2015). Economic Perceptions, Presidential Approval, and Causality: The Moderating Role of the Economic Context.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American Politics Research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1037 –1065.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ENNS, P. K., KELLSTEDT , P. M., &amp; MCAVOY, G. E. (2012). THE CONSEQUENCES OF PARTISANSHIP IN ECONOMIC PERCEPTIONS .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Oxford Journals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287-310.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Gallup. (n.d.).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Economy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Retrieved April 1, 2024, from Gallup: https://news.gallup.com/poll/1609/consumer-views-economy.aspx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Gallup. (n.d.).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Most Important Problem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Retrieved April 3, 2024, from Gallup: https://news.gallup.com/poll/1675/most-important-problem.aspx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Gallup. (n.d.).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 Overview of Gallup's Presidential Approval Ratings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Retrieved March 30, 2024, from Gallup: https://news.gallup.com/poll/245606/update-gallup-presidential-approval-ratings.aspx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Gallup. (n.d.).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Presidential Job Approval Center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Retrieved March 6, 2024, from Gallup: https://news.gallup.com/interactives/507569/presidential-job-approval-center.aspx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Monroe, K. R., &amp; Laughlin , D. M. (1983). Economic Influences on Presidential Popularity among Key Political and Socioeconomic Groups: A Review of the Evidence and Some New Findings.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Political Behavior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309-345.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Soroka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S. N.,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Stecula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D. A., &amp;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Wlezien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C. (2015). It's (Change in) the (Future) Economy, Stupid: Economic Indicators, the Media, and Public Opinion.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American Journal of Political Science, 59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(2), 457-474. Retrieved from https://www.jstor.org/stable/24363577?searchText=Public+Opinion+economy+United+States&amp;searchUri=%2Faction%2FdoBasicSearch%3FQuery%3DPublic%2BOpinion%2Beconomy%2BUnited%2BStates%26efqs%3DeyJjdHkiOlsiYW05MWNtNWhiQT09IiwiWTJoaGNIUmxjZz09Il0sImRpc2MiOlsiY0c5c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Walstad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W. B. (1997). The Effect of Economic Knowledge on Public Opinion of Economic Issues.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Journal of Economic Education, 28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(3), 195-205. Retrieved from https://www.jstor.org/stable/pdf/1183198.pdf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Wu, D. H., Stevenson, R. L., Chen, C. H., &amp;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Guner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N. Z. (2002). The conditioned impact of recession news: A time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Cambria Math" panose="02040503050406030204" pitchFamily="18" charset="0"/>
              </a:rPr>
              <a:t>‐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series analysis of economic communication in the United States. </a:t>
            </a: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International Journal of Public Opinion, 14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(1), 19-36. Retrieved from file:///C:/Users/andre/Downloads/index%20(1).pdf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104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C95E1-6BF2-9210-4A7F-6038D8324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Hypothesis and reason for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E2337D-89CD-EAED-EA04-CC41C35A6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Hypothesis: How does public economic perception effect presidential approval? </a:t>
            </a:r>
          </a:p>
          <a:p>
            <a:r>
              <a:rPr lang="en-US" dirty="0"/>
              <a:t>Why focus on presidential approval instead of Congress?</a:t>
            </a:r>
          </a:p>
          <a:p>
            <a:r>
              <a:rPr lang="en-US" dirty="0"/>
              <a:t>Why public economic perception?</a:t>
            </a:r>
          </a:p>
          <a:p>
            <a:r>
              <a:rPr lang="en-US" dirty="0"/>
              <a:t>Why this question?</a:t>
            </a:r>
          </a:p>
        </p:txBody>
      </p:sp>
    </p:spTree>
    <p:extLst>
      <p:ext uri="{BB962C8B-B14F-4D97-AF65-F5344CB8AC3E}">
        <p14:creationId xmlns:p14="http://schemas.microsoft.com/office/powerpoint/2010/main" val="977340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C7FAE-8FFE-B519-FE75-D4D61B159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this is and isn’t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F3C37E-9438-69A4-868D-5A0E5A762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this is:</a:t>
            </a:r>
          </a:p>
          <a:p>
            <a:pPr lvl="1"/>
            <a:r>
              <a:rPr lang="en-US" dirty="0"/>
              <a:t>Inquiry into a possible connection. </a:t>
            </a:r>
          </a:p>
          <a:p>
            <a:r>
              <a:rPr lang="en-US" dirty="0"/>
              <a:t>What this isn’t:</a:t>
            </a:r>
          </a:p>
          <a:p>
            <a:pPr lvl="1"/>
            <a:r>
              <a:rPr lang="en-US" dirty="0"/>
              <a:t>Not trying to predict an election. </a:t>
            </a:r>
          </a:p>
          <a:p>
            <a:pPr lvl="1"/>
            <a:r>
              <a:rPr lang="en-US" dirty="0"/>
              <a:t>Economic reality doesn’t matter.</a:t>
            </a:r>
          </a:p>
          <a:p>
            <a:pPr lvl="1"/>
            <a:r>
              <a:rPr lang="en-US" dirty="0"/>
              <a:t>Not a judge of a president.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140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62645-6CED-6D30-1B14-51D05EE80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Literature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B3581-1AB8-9594-54B1-7FEA9DE90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Literature on a similar topic discussed:</a:t>
            </a:r>
          </a:p>
          <a:p>
            <a:pPr lvl="1"/>
            <a:r>
              <a:rPr lang="en-US" dirty="0"/>
              <a:t>Presidential approval</a:t>
            </a:r>
          </a:p>
          <a:p>
            <a:pPr lvl="1"/>
            <a:r>
              <a:rPr lang="en-US" dirty="0"/>
              <a:t>Public perception of the economy </a:t>
            </a:r>
          </a:p>
          <a:p>
            <a:pPr lvl="1"/>
            <a:r>
              <a:rPr lang="en-US" dirty="0"/>
              <a:t>How people gain information</a:t>
            </a:r>
          </a:p>
          <a:p>
            <a:pPr lvl="1"/>
            <a:r>
              <a:rPr lang="en-US" dirty="0"/>
              <a:t>Partisanship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658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BC26B-33E6-44BE-1A13-F1EB17AE0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Presidential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C8CB8-16F3-657E-C531-19550064E4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70000" lnSpcReduction="20000"/>
          </a:bodyPr>
          <a:lstStyle/>
          <a:p>
            <a:r>
              <a:rPr lang="en-US"/>
              <a:t>Presidential approval from Truman to Biden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 sz="1800" kern="1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1800" kern="1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1800" kern="1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1800" kern="1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sz="23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Gallup. (n.d.). </a:t>
            </a:r>
            <a:r>
              <a:rPr lang="en-US" sz="2300" i="1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Presidential Job Approval Center</a:t>
            </a:r>
            <a:r>
              <a:rPr lang="en-US" sz="23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Retrieved March 6, 2024, from Gallup: https://news.gallup.com/interactives/507569/presidential-job-approval-center.aspx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D9F995-9BE6-BEAA-191C-F4797EBE09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152638"/>
            <a:ext cx="10047515" cy="3606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810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996EF-D941-A0D6-88B7-E736110E8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Economic perception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A1438-7F5F-4016-005F-2D9F76FDF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55000" lnSpcReduction="20000"/>
          </a:bodyPr>
          <a:lstStyle/>
          <a:p>
            <a:r>
              <a:rPr lang="en-US" sz="3300" dirty="0"/>
              <a:t>Gallup Consumer price index from 1996 to 2024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18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18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Gallup. (n.d.). </a:t>
            </a:r>
            <a:r>
              <a:rPr lang="en-US" sz="22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Economy</a:t>
            </a:r>
            <a:r>
              <a:rPr lang="en-U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Retrieved April 1, 2024, from Gallup: https://news.gallup.com/poll/1609/consumer-views-economy.aspx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366FD8F-FEAC-D490-3BDF-CA2651B51A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243028"/>
            <a:ext cx="9906000" cy="4197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262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EE96D-AC40-D609-C778-724B8F27C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Importance of the economy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F1E505-985E-DE2A-1C25-AD3A8DA7E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1263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The economy as a top issue from 2001-2024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sz="17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Gallup. (n.d.). </a:t>
            </a:r>
            <a:r>
              <a:rPr lang="en-US" sz="17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Most Important Problem</a:t>
            </a:r>
            <a:r>
              <a:rPr lang="en-US" sz="17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Retrieved April 3, 2024, from Gallup: https://news.gallup.com/poll/1675/most-important-problem.aspx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9E2FA5D-7C22-B8C2-C0D2-C610E776B4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055" y="2096073"/>
            <a:ext cx="9470574" cy="4197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128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2AF4E-3095-4D3C-7652-61824F486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Government trust by party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3C24C3-1753-B6DD-5933-36AA76A026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en-US" dirty="0"/>
              <a:t>Trust in government by party from Eisenhower to Biden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Center, P. R. (2023, September 19). </a:t>
            </a:r>
            <a:r>
              <a:rPr lang="en-US" sz="12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Public Trust in Government: 1958-2023</a:t>
            </a:r>
            <a:r>
              <a:rPr lang="en-U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Retrieved from Pew Research Center: https://www.pewresearch.org/politics/2023/09/19/public-trust-in-government-1958-2023/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6B164F7-7878-E946-6C70-7B4C5B670C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281409"/>
            <a:ext cx="10254343" cy="4120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062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B3488-E0D0-FDBC-558E-BBCD21750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Findings and Limitations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6201B7-68C0-7FC2-E08C-E464AC176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Findings</a:t>
            </a:r>
          </a:p>
          <a:p>
            <a:pPr lvl="1"/>
            <a:r>
              <a:rPr lang="en-US" dirty="0"/>
              <a:t>Little connection</a:t>
            </a:r>
          </a:p>
          <a:p>
            <a:pPr lvl="1"/>
            <a:r>
              <a:rPr lang="en-US" dirty="0"/>
              <a:t>Partisanship matters more</a:t>
            </a:r>
          </a:p>
          <a:p>
            <a:r>
              <a:rPr lang="en-US" dirty="0"/>
              <a:t>Limitations</a:t>
            </a:r>
          </a:p>
          <a:p>
            <a:pPr lvl="1"/>
            <a:r>
              <a:rPr lang="en-US" dirty="0"/>
              <a:t>Limits of data</a:t>
            </a:r>
          </a:p>
          <a:p>
            <a:pPr lvl="1"/>
            <a:r>
              <a:rPr lang="en-US" dirty="0"/>
              <a:t>Inseparable issues</a:t>
            </a:r>
          </a:p>
        </p:txBody>
      </p:sp>
    </p:spTree>
    <p:extLst>
      <p:ext uri="{BB962C8B-B14F-4D97-AF65-F5344CB8AC3E}">
        <p14:creationId xmlns:p14="http://schemas.microsoft.com/office/powerpoint/2010/main" val="1295650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05064026CCFA4E81135F42D49F7074" ma:contentTypeVersion="11" ma:contentTypeDescription="Create a new document." ma:contentTypeScope="" ma:versionID="7f3628995e6cad654bec7230ad20e156">
  <xsd:schema xmlns:xsd="http://www.w3.org/2001/XMLSchema" xmlns:xs="http://www.w3.org/2001/XMLSchema" xmlns:p="http://schemas.microsoft.com/office/2006/metadata/properties" xmlns:ns3="f041cbee-9e02-4e3f-b8d1-2643a4df1385" xmlns:ns4="429381a5-4b64-4345-b338-b20002b6f660" targetNamespace="http://schemas.microsoft.com/office/2006/metadata/properties" ma:root="true" ma:fieldsID="3b4311e5aae22150f0dcb739c209a1c4" ns3:_="" ns4:_="">
    <xsd:import namespace="f041cbee-9e02-4e3f-b8d1-2643a4df1385"/>
    <xsd:import namespace="429381a5-4b64-4345-b338-b20002b6f66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_activity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41cbee-9e02-4e3f-b8d1-2643a4df13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_activity" ma:index="16" nillable="true" ma:displayName="_activity" ma:hidden="true" ma:internalName="_activity">
      <xsd:simpleType>
        <xsd:restriction base="dms:Note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9381a5-4b64-4345-b338-b20002b6f66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041cbee-9e02-4e3f-b8d1-2643a4df1385" xsi:nil="true"/>
  </documentManagement>
</p:properties>
</file>

<file path=customXml/itemProps1.xml><?xml version="1.0" encoding="utf-8"?>
<ds:datastoreItem xmlns:ds="http://schemas.openxmlformats.org/officeDocument/2006/customXml" ds:itemID="{4FCD83C4-B586-4272-B8A8-EA82F38DBBB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A0B5E6E-0546-4437-85E0-9828A41C3A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041cbee-9e02-4e3f-b8d1-2643a4df1385"/>
    <ds:schemaRef ds:uri="429381a5-4b64-4345-b338-b20002b6f6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E5D2F26-E31A-4569-AB58-9BAA2D7663DB}">
  <ds:schemaRefs>
    <ds:schemaRef ds:uri="http://purl.org/dc/dcmitype/"/>
    <ds:schemaRef ds:uri="http://schemas.microsoft.com/office/2006/metadata/properties"/>
    <ds:schemaRef ds:uri="http://purl.org/dc/elements/1.1/"/>
    <ds:schemaRef ds:uri="429381a5-4b64-4345-b338-b20002b6f660"/>
    <ds:schemaRef ds:uri="http://schemas.microsoft.com/office/2006/documentManagement/types"/>
    <ds:schemaRef ds:uri="http://www.w3.org/XML/1998/namespace"/>
    <ds:schemaRef ds:uri="f041cbee-9e02-4e3f-b8d1-2643a4df1385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</TotalTime>
  <Words>1008</Words>
  <Application>Microsoft Office PowerPoint</Application>
  <PresentationFormat>Widescreen</PresentationFormat>
  <Paragraphs>106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“It’s the Economy Stupid!” Public Economic Perceptions and Presidential Approval Rating</vt:lpstr>
      <vt:lpstr>Hypothesis and reason for study</vt:lpstr>
      <vt:lpstr>What this is and isn’t</vt:lpstr>
      <vt:lpstr>Literature</vt:lpstr>
      <vt:lpstr>Presidential approval</vt:lpstr>
      <vt:lpstr>Economic perception</vt:lpstr>
      <vt:lpstr>Importance of the economy</vt:lpstr>
      <vt:lpstr>Government trust by party</vt:lpstr>
      <vt:lpstr>Findings and Limitations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Abigail Farley</dc:creator>
  <cp:lastModifiedBy>Abigail Farley</cp:lastModifiedBy>
  <cp:revision>3</cp:revision>
  <dcterms:created xsi:type="dcterms:W3CDTF">2024-04-11T16:05:56Z</dcterms:created>
  <dcterms:modified xsi:type="dcterms:W3CDTF">2024-04-11T17:30:34Z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0x0101002105064026CCFA4E81135F42D49F7074</vt:lpwstr>
  </property>
</Properties>
</file>