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93" r:id="rId5"/>
    <p:sldId id="294" r:id="rId6"/>
    <p:sldId id="295" r:id="rId7"/>
    <p:sldId id="301" r:id="rId8"/>
    <p:sldId id="300" r:id="rId9"/>
    <p:sldId id="299" r:id="rId10"/>
    <p:sldId id="298" r:id="rId11"/>
    <p:sldId id="296" r:id="rId12"/>
    <p:sldId id="297" r:id="rId13"/>
    <p:sldId id="30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1FF16-6839-4987-A18C-9B3A5C85ABA6}" v="23" dt="2024-04-15T16:32:35.508"/>
    <p1510:client id="{4169A781-47EC-4B86-B91D-676881AE39DA}" v="85" dt="2024-04-15T01:02:15.835"/>
    <p1510:client id="{7FF541EE-8959-3D2D-5F66-DC090D827597}" v="17" dt="2024-04-15T15:35:11.9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5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473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>
              <a:defRPr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00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05790"/>
          </a:xfrm>
          <a:prstGeom prst="rect">
            <a:avLst/>
          </a:prstGeom>
        </p:spPr>
        <p:txBody>
          <a:bodyPr/>
          <a:lstStyle>
            <a:lvl1pPr>
              <a:defRPr sz="2600"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05790"/>
          </a:xfrm>
          <a:prstGeom prst="rect">
            <a:avLst/>
          </a:prstGeom>
        </p:spPr>
        <p:txBody>
          <a:bodyPr/>
          <a:lstStyle>
            <a:lvl1pPr>
              <a:defRPr sz="2600"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>
              <a:defRPr b="0" i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813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for photo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19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54364F-B7FB-4954-9E24-0FCF17306B8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F7DE3A-3E12-4C21-AD6E-4C4B8C4E4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2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854364F-B7FB-4954-9E24-0FCF17306B8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BF7DE3A-3E12-4C21-AD6E-4C4B8C4E4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7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6136864"/>
            <a:ext cx="2286000" cy="5671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038849"/>
          </a:xfrm>
          <a:prstGeom prst="rect">
            <a:avLst/>
          </a:prstGeom>
          <a:solidFill>
            <a:srgbClr val="6F1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5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24">
          <p15:clr>
            <a:srgbClr val="F26B43"/>
          </p15:clr>
        </p15:guide>
        <p15:guide id="2" pos="3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92CB-BFBB-0E57-9DAB-0D33B403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475123"/>
            <a:ext cx="10515600" cy="1325563"/>
          </a:xfrm>
        </p:spPr>
        <p:txBody>
          <a:bodyPr/>
          <a:lstStyle/>
          <a:p>
            <a:pPr algn="ctr"/>
            <a:r>
              <a:rPr lang="en-US" b="1" i="0" dirty="0">
                <a:effectLst/>
                <a:latin typeface="brandon-grotesque"/>
              </a:rPr>
              <a:t>Natural and Cultural Resource Inventory Project for the FPU Rindge Campus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084B-A74D-2221-548E-5462B62CA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204"/>
            <a:ext cx="10515600" cy="183863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Catherine Owen Koning, Prof. of Env. Science and Policy</a:t>
            </a:r>
          </a:p>
          <a:p>
            <a:pPr marL="0" indent="0" algn="ctr">
              <a:buNone/>
            </a:pPr>
            <a:r>
              <a:rPr lang="en-US" dirty="0"/>
              <a:t>Connor Nordmann, ‘24</a:t>
            </a:r>
          </a:p>
        </p:txBody>
      </p:sp>
      <p:pic>
        <p:nvPicPr>
          <p:cNvPr id="3074" name="Picture 2" descr="Gänsesäger m - A duck with a red beak swimming in a body of water - PICRYL  - Public Domain Media Search Engine Public Domain Search">
            <a:extLst>
              <a:ext uri="{FF2B5EF4-FFF2-40B4-BE49-F238E27FC236}">
                <a16:creationId xmlns:a16="http://schemas.microsoft.com/office/drawing/2014/main" id="{FCC5816E-8767-87CD-E013-090B2AFF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0837"/>
            <a:ext cx="3400425" cy="221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ood Turtle | Very old adult Wood turtle Great Swamp Nationa… | Flickr">
            <a:extLst>
              <a:ext uri="{FF2B5EF4-FFF2-40B4-BE49-F238E27FC236}">
                <a16:creationId xmlns:a16="http://schemas.microsoft.com/office/drawing/2014/main" id="{162896EF-32EA-E66D-DBEE-29F0EFC3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688" y="3302558"/>
            <a:ext cx="2944312" cy="220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0E3BD-0289-9C75-D772-4C8253AC6B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24" t="3768" r="8532" b="27552"/>
          <a:stretch/>
        </p:blipFill>
        <p:spPr>
          <a:xfrm>
            <a:off x="3311820" y="3302558"/>
            <a:ext cx="3076075" cy="2186513"/>
          </a:xfrm>
          <a:prstGeom prst="rect">
            <a:avLst/>
          </a:prstGeom>
        </p:spPr>
      </p:pic>
      <p:pic>
        <p:nvPicPr>
          <p:cNvPr id="4" name="Picture 3" descr="A furry animal in the grass&#10;&#10;Description automatically generated">
            <a:extLst>
              <a:ext uri="{FF2B5EF4-FFF2-40B4-BE49-F238E27FC236}">
                <a16:creationId xmlns:a16="http://schemas.microsoft.com/office/drawing/2014/main" id="{E41D166C-12DF-F052-6A31-568E8FB34C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47" t="17449" r="37661" b="11279"/>
          <a:stretch/>
        </p:blipFill>
        <p:spPr>
          <a:xfrm rot="5400000">
            <a:off x="6722021" y="2862848"/>
            <a:ext cx="2197323" cy="30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31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1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BB510-A1D3-603F-B798-DBEC7F3C4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8" t="32115" r="23308" b="14839"/>
          <a:stretch/>
        </p:blipFill>
        <p:spPr>
          <a:xfrm>
            <a:off x="266719" y="816536"/>
            <a:ext cx="11414002" cy="48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8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E793-619B-5BAD-C4C1-BFFDC03B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38" y="163480"/>
            <a:ext cx="10515600" cy="1325563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A89DC7-F40C-B1DE-9B85-470049DD9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59" y="744384"/>
            <a:ext cx="3205743" cy="4014736"/>
          </a:xfrm>
        </p:spPr>
        <p:txBody>
          <a:bodyPr/>
          <a:lstStyle/>
          <a:p>
            <a:r>
              <a:rPr lang="en-US" dirty="0"/>
              <a:t>60 years…</a:t>
            </a:r>
          </a:p>
          <a:p>
            <a:r>
              <a:rPr lang="en-US" dirty="0"/>
              <a:t>So many classes, labs, research projects, maps, studies, collections,  observations!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D8D52-768E-D443-9CA9-BD73F2044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09" t="24659" r="36936" b="5520"/>
          <a:stretch/>
        </p:blipFill>
        <p:spPr>
          <a:xfrm>
            <a:off x="8878528" y="148817"/>
            <a:ext cx="3274142" cy="4788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024EB-6D81-EAFF-D2D2-6C6D2664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0681">
            <a:off x="6750375" y="1092421"/>
            <a:ext cx="4117156" cy="5323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D6842-219A-7E44-4FCB-3DE058EC84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8" t="21305" r="38940" b="11160"/>
          <a:stretch/>
        </p:blipFill>
        <p:spPr>
          <a:xfrm rot="440304">
            <a:off x="4040256" y="408348"/>
            <a:ext cx="4522305" cy="46316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5F9335-198E-6221-6401-502A19F68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32" t="27756" r="32043" b="15943"/>
          <a:stretch/>
        </p:blipFill>
        <p:spPr>
          <a:xfrm rot="21171918">
            <a:off x="3601751" y="793584"/>
            <a:ext cx="5331027" cy="3861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3A6897-20F4-A765-7060-C4A42F0586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56" t="25942" r="24348" b="6599"/>
          <a:stretch/>
        </p:blipFill>
        <p:spPr>
          <a:xfrm>
            <a:off x="6333769" y="2955729"/>
            <a:ext cx="4287719" cy="31780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22FF1A-B6C3-FD09-172D-9C0018942E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26" t="18781" r="33730" b="6524"/>
          <a:stretch/>
        </p:blipFill>
        <p:spPr>
          <a:xfrm rot="528157">
            <a:off x="8304767" y="2118659"/>
            <a:ext cx="3469146" cy="43845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48DED6-3453-74EC-FE9B-F55FE001B8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45102">
            <a:off x="1641409" y="3891349"/>
            <a:ext cx="3697772" cy="263301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9" name="93136967-791A-4F9D-AE64-FA4DAFA942BE" descr="IMG_5556.JPG">
            <a:extLst>
              <a:ext uri="{FF2B5EF4-FFF2-40B4-BE49-F238E27FC236}">
                <a16:creationId xmlns:a16="http://schemas.microsoft.com/office/drawing/2014/main" id="{E4D78C5F-3DD9-7065-503F-F0F33947E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8595">
            <a:off x="8559756" y="676359"/>
            <a:ext cx="3011053" cy="40147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73897338-7E78-481A-91DA-6E72D6513172" descr="IMG_5564.JPG">
            <a:extLst>
              <a:ext uri="{FF2B5EF4-FFF2-40B4-BE49-F238E27FC236}">
                <a16:creationId xmlns:a16="http://schemas.microsoft.com/office/drawing/2014/main" id="{C449C20A-FD33-EE70-65BC-9A0EFCB6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97" y="2569296"/>
            <a:ext cx="2793663" cy="372488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9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1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9EA95-B10D-1B6B-D273-7661B5A10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49" t="11184" r="10080" b="7096"/>
          <a:stretch/>
        </p:blipFill>
        <p:spPr>
          <a:xfrm>
            <a:off x="1873045" y="123854"/>
            <a:ext cx="8445909" cy="63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0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EFD7A-29EE-D354-BFD2-77416A960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45" y="2059110"/>
            <a:ext cx="3112802" cy="2739780"/>
          </a:xfrm>
          <a:prstGeom prst="rect">
            <a:avLst/>
          </a:prstGeom>
        </p:spPr>
      </p:pic>
      <p:pic>
        <p:nvPicPr>
          <p:cNvPr id="9" name="Picture 8" descr="A person standing next to a microscope&#10;&#10;Description automatically generated">
            <a:extLst>
              <a:ext uri="{FF2B5EF4-FFF2-40B4-BE49-F238E27FC236}">
                <a16:creationId xmlns:a16="http://schemas.microsoft.com/office/drawing/2014/main" id="{02C9DC94-1978-9F7D-B1C0-EDD2627A3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687" y="418486"/>
            <a:ext cx="2134874" cy="24906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 descr="A person using a computer&#10;&#10;Description automatically generated">
            <a:extLst>
              <a:ext uri="{FF2B5EF4-FFF2-40B4-BE49-F238E27FC236}">
                <a16:creationId xmlns:a16="http://schemas.microsoft.com/office/drawing/2014/main" id="{1CB39EE2-F5D4-A9D1-93F0-EA42CE153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87" y="146564"/>
            <a:ext cx="2389689" cy="23758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FA5AD-6915-5852-D791-D6AD78E39BCF}"/>
              </a:ext>
            </a:extLst>
          </p:cNvPr>
          <p:cNvSpPr txBox="1"/>
          <p:nvPr/>
        </p:nvSpPr>
        <p:spPr>
          <a:xfrm>
            <a:off x="392430" y="395747"/>
            <a:ext cx="3286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Many of the people who know the land have retired or passed away…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B8105B-52A1-B644-126C-7B8555BDEE1F}"/>
              </a:ext>
            </a:extLst>
          </p:cNvPr>
          <p:cNvSpPr txBox="1"/>
          <p:nvPr/>
        </p:nvSpPr>
        <p:spPr>
          <a:xfrm>
            <a:off x="8883552" y="2499701"/>
            <a:ext cx="264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Norm Dion, Prof. of Mathematics</a:t>
            </a:r>
          </a:p>
        </p:txBody>
      </p:sp>
      <p:pic>
        <p:nvPicPr>
          <p:cNvPr id="4102" name="Picture 6" descr="Harry Goodwin Davis">
            <a:extLst>
              <a:ext uri="{FF2B5EF4-FFF2-40B4-BE49-F238E27FC236}">
                <a16:creationId xmlns:a16="http://schemas.microsoft.com/office/drawing/2014/main" id="{869E10EC-70EA-F510-8155-1BD33146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37" y="1186322"/>
            <a:ext cx="2304559" cy="26985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AAE84B-13F2-6C72-A3CD-C1537F7E0272}"/>
              </a:ext>
            </a:extLst>
          </p:cNvPr>
          <p:cNvSpPr txBox="1"/>
          <p:nvPr/>
        </p:nvSpPr>
        <p:spPr>
          <a:xfrm>
            <a:off x="6444009" y="3065638"/>
            <a:ext cx="1911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Dr. Richie Burns, Prof. of Biology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5F08BC-DA6E-3BA6-E54B-3ED90400899D}"/>
              </a:ext>
            </a:extLst>
          </p:cNvPr>
          <p:cNvSpPr txBox="1"/>
          <p:nvPr/>
        </p:nvSpPr>
        <p:spPr>
          <a:xfrm>
            <a:off x="3549690" y="3884869"/>
            <a:ext cx="224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Dr. Harry Davis, Prof. of Biology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0C31B7-9918-E386-E285-2DD66FE64D8C}"/>
              </a:ext>
            </a:extLst>
          </p:cNvPr>
          <p:cNvSpPr txBox="1"/>
          <p:nvPr/>
        </p:nvSpPr>
        <p:spPr>
          <a:xfrm>
            <a:off x="392430" y="4832614"/>
            <a:ext cx="307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Dr. Bill Preston, Prof. of Biology</a:t>
            </a:r>
          </a:p>
        </p:txBody>
      </p:sp>
      <p:pic>
        <p:nvPicPr>
          <p:cNvPr id="1026" name="Picture 2" descr="New Hampshire Humanities - Celebrating ...">
            <a:extLst>
              <a:ext uri="{FF2B5EF4-FFF2-40B4-BE49-F238E27FC236}">
                <a16:creationId xmlns:a16="http://schemas.microsoft.com/office/drawing/2014/main" id="{1C438ABF-2286-E6A9-7B24-1422A89CC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571" y="3429000"/>
            <a:ext cx="2249879" cy="22498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B64A63-A8E8-D612-8897-19A06340674C}"/>
              </a:ext>
            </a:extLst>
          </p:cNvPr>
          <p:cNvSpPr txBox="1"/>
          <p:nvPr/>
        </p:nvSpPr>
        <p:spPr>
          <a:xfrm>
            <a:off x="7232917" y="4531200"/>
            <a:ext cx="1911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Dr. John Harris, Prof. of English and Env. Studies</a:t>
            </a:r>
          </a:p>
        </p:txBody>
      </p:sp>
    </p:spTree>
    <p:extLst>
      <p:ext uri="{BB962C8B-B14F-4D97-AF65-F5344CB8AC3E}">
        <p14:creationId xmlns:p14="http://schemas.microsoft.com/office/powerpoint/2010/main" val="417067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1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AF15-EE51-27D7-B15F-E2BD62F0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1268075" cy="849312"/>
          </a:xfrm>
        </p:spPr>
        <p:txBody>
          <a:bodyPr/>
          <a:lstStyle/>
          <a:p>
            <a:r>
              <a:rPr lang="en-US" b="1" dirty="0"/>
              <a:t>Goal of the project: Organize, archive and make accessible  information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8B0FB-187F-1527-D457-D42CEC9DB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70844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Natural Resources</a:t>
            </a:r>
          </a:p>
          <a:p>
            <a:r>
              <a:rPr lang="en-US" dirty="0"/>
              <a:t>Mushrooms, fungi</a:t>
            </a:r>
          </a:p>
          <a:p>
            <a:r>
              <a:rPr lang="en-US" dirty="0"/>
              <a:t>Plants</a:t>
            </a:r>
          </a:p>
          <a:p>
            <a:r>
              <a:rPr lang="en-US" dirty="0"/>
              <a:t>Fish</a:t>
            </a:r>
          </a:p>
          <a:p>
            <a:r>
              <a:rPr lang="en-US" dirty="0"/>
              <a:t>Amphibians: Frogs, salamanders</a:t>
            </a:r>
          </a:p>
          <a:p>
            <a:r>
              <a:rPr lang="en-US" dirty="0"/>
              <a:t>Reptiles: Turtles, snakes</a:t>
            </a:r>
          </a:p>
          <a:p>
            <a:r>
              <a:rPr lang="en-US" dirty="0"/>
              <a:t>Birds</a:t>
            </a:r>
          </a:p>
          <a:p>
            <a:r>
              <a:rPr lang="en-US" dirty="0"/>
              <a:t>Mammals</a:t>
            </a:r>
          </a:p>
          <a:p>
            <a:r>
              <a:rPr lang="en-US" dirty="0"/>
              <a:t>Ecosystem processes and quality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EC05B-90C7-CF75-7232-9727FAEA00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Cultural Resources</a:t>
            </a:r>
          </a:p>
          <a:p>
            <a:r>
              <a:rPr lang="en-US" dirty="0"/>
              <a:t>Indigenous people’s use of the land</a:t>
            </a:r>
          </a:p>
          <a:p>
            <a:r>
              <a:rPr lang="en-US" dirty="0"/>
              <a:t>Cellar holes</a:t>
            </a:r>
          </a:p>
          <a:p>
            <a:r>
              <a:rPr lang="en-US" dirty="0"/>
              <a:t>Farm plots and farm history</a:t>
            </a:r>
          </a:p>
          <a:p>
            <a:r>
              <a:rPr lang="en-US" dirty="0"/>
              <a:t>Trails</a:t>
            </a:r>
          </a:p>
          <a:p>
            <a:r>
              <a:rPr lang="en-US" dirty="0"/>
              <a:t>Campus building history</a:t>
            </a:r>
          </a:p>
          <a:p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597599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A74AA-889B-92DF-3BC8-405DF09C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29175" cy="911225"/>
          </a:xfrm>
        </p:spPr>
        <p:txBody>
          <a:bodyPr/>
          <a:lstStyle/>
          <a:p>
            <a:r>
              <a:rPr lang="en-US" b="1" dirty="0"/>
              <a:t>Species Extinction Crisis is upon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48436-EE24-EB50-B682-4D7B2BECB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738748"/>
            <a:ext cx="4467225" cy="3380504"/>
          </a:xfrm>
        </p:spPr>
        <p:txBody>
          <a:bodyPr/>
          <a:lstStyle/>
          <a:p>
            <a:r>
              <a:rPr lang="en-US" b="0" i="0" dirty="0">
                <a:effectLst/>
                <a:latin typeface="proxima-nova"/>
              </a:rPr>
              <a:t>Extinction rate is 100-1000 times faster than “natural”</a:t>
            </a:r>
          </a:p>
          <a:p>
            <a:r>
              <a:rPr lang="en-US" b="0" i="0" dirty="0">
                <a:effectLst/>
                <a:latin typeface="proxima-nova"/>
              </a:rPr>
              <a:t>25% of all species are threatened with extinction</a:t>
            </a:r>
          </a:p>
          <a:p>
            <a:r>
              <a:rPr lang="en-US" dirty="0">
                <a:latin typeface="proxima-nova"/>
              </a:rPr>
              <a:t>Climate change is making it worse</a:t>
            </a:r>
          </a:p>
          <a:p>
            <a:r>
              <a:rPr lang="en-US" dirty="0">
                <a:latin typeface="proxima-nova"/>
              </a:rPr>
              <a:t>To protect our species and ecosystems, we need information!</a:t>
            </a:r>
            <a:endParaRPr lang="en-US" dirty="0"/>
          </a:p>
        </p:txBody>
      </p:sp>
      <p:pic>
        <p:nvPicPr>
          <p:cNvPr id="2050" name="Picture 2" descr="Figure 1">
            <a:extLst>
              <a:ext uri="{FF2B5EF4-FFF2-40B4-BE49-F238E27FC236}">
                <a16:creationId xmlns:a16="http://schemas.microsoft.com/office/drawing/2014/main" id="{C0D211F3-AB11-B74E-F5E1-B4B42207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17" y="365125"/>
            <a:ext cx="5565007" cy="55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1FAE2-F968-ACD4-9D0D-F86A9AE44473}"/>
              </a:ext>
            </a:extLst>
          </p:cNvPr>
          <p:cNvSpPr txBox="1"/>
          <p:nvPr/>
        </p:nvSpPr>
        <p:spPr>
          <a:xfrm>
            <a:off x="5890363" y="6123646"/>
            <a:ext cx="62953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i="0" dirty="0">
                <a:solidFill>
                  <a:srgbClr val="333132"/>
                </a:solidFill>
                <a:effectLst/>
                <a:highlight>
                  <a:srgbClr val="FFFFFF"/>
                </a:highlight>
                <a:latin typeface="proxima-nova"/>
              </a:rPr>
              <a:t>The Royal Society. 2024. https://royalsociety.org/news-resources/projects/biodiversity/decline-and-extinction/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2175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B6368-E569-7886-738A-8967B671A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7" t="21209" r="23695" b="9566"/>
          <a:stretch/>
        </p:blipFill>
        <p:spPr>
          <a:xfrm>
            <a:off x="2845210" y="194030"/>
            <a:ext cx="8604936" cy="6469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75C334-BAC8-6292-8DBE-7B6DB27D0E66}"/>
              </a:ext>
            </a:extLst>
          </p:cNvPr>
          <p:cNvSpPr txBox="1"/>
          <p:nvPr/>
        </p:nvSpPr>
        <p:spPr>
          <a:xfrm>
            <a:off x="419100" y="923925"/>
            <a:ext cx="2247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eTour</a:t>
            </a:r>
            <a:r>
              <a:rPr lang="en-US" sz="2800" b="1" dirty="0">
                <a:solidFill>
                  <a:srgbClr val="C00000"/>
                </a:solidFill>
              </a:rPr>
              <a:t> of Campus Lands </a:t>
            </a:r>
            <a:r>
              <a:rPr lang="en-US" sz="2800" b="1" dirty="0"/>
              <a:t>was an earlier attempt to organize this information</a:t>
            </a:r>
          </a:p>
        </p:txBody>
      </p:sp>
    </p:spTree>
    <p:extLst>
      <p:ext uri="{BB962C8B-B14F-4D97-AF65-F5344CB8AC3E}">
        <p14:creationId xmlns:p14="http://schemas.microsoft.com/office/powerpoint/2010/main" val="60192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1F576-1023-C2EE-050E-190DE3899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1252"/>
            <a:ext cx="10515600" cy="4014736"/>
          </a:xfrm>
          <a:solidFill>
            <a:srgbClr val="6F1931">
              <a:alpha val="18000"/>
            </a:srgbClr>
          </a:solidFill>
        </p:spPr>
        <p:txBody>
          <a:bodyPr/>
          <a:lstStyle/>
          <a:p>
            <a:pPr marL="0" indent="0"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+mn-lt"/>
              </a:rPr>
              <a:t>All that these magnificent animals want is a home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. That they are able to share the FPC property with us is a badge of honor for all of us who call this property our academic home, our alma mater.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The presence of such a diversity of species here shows that our land, and the lands nearby, </a:t>
            </a:r>
            <a:r>
              <a:rPr lang="en-US" b="1" i="0" dirty="0">
                <a:solidFill>
                  <a:srgbClr val="000000"/>
                </a:solidFill>
                <a:effectLst/>
                <a:latin typeface="+mn-lt"/>
              </a:rPr>
              <a:t>are healthy and thriving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... </a:t>
            </a:r>
            <a:r>
              <a:rPr lang="en-US" b="1" i="0" dirty="0">
                <a:solidFill>
                  <a:srgbClr val="000000"/>
                </a:solidFill>
                <a:effectLst/>
                <a:latin typeface="+mn-lt"/>
              </a:rPr>
              <a:t>Starting here, starting today, Franklin Pierce College will not follow the rest of the country into the downward spiral of environmental destruction and species extinction that reigns there;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 through careful consideration of the consequences of our actions, we will lead our fellow colleges and citizens into a new era of responsibility and respect.</a:t>
            </a:r>
          </a:p>
          <a:p>
            <a:pPr marL="0" indent="0" algn="l">
              <a:buNone/>
            </a:pPr>
            <a:r>
              <a:rPr lang="en-US" i="1" dirty="0">
                <a:solidFill>
                  <a:srgbClr val="000000"/>
                </a:solidFill>
                <a:latin typeface="+mn-lt"/>
              </a:rPr>
              <a:t>-Catherine Owen Koning, </a:t>
            </a:r>
            <a:r>
              <a:rPr lang="en-US" i="1" u="sng" dirty="0">
                <a:solidFill>
                  <a:srgbClr val="000000"/>
                </a:solidFill>
                <a:latin typeface="+mn-lt"/>
              </a:rPr>
              <a:t>Pierce</a:t>
            </a:r>
            <a:r>
              <a:rPr lang="en-US" i="1" dirty="0">
                <a:solidFill>
                  <a:srgbClr val="000000"/>
                </a:solidFill>
                <a:latin typeface="+mn-lt"/>
              </a:rPr>
              <a:t> magazine, 2001</a:t>
            </a:r>
            <a:endParaRPr lang="en-US" b="0" i="1" dirty="0">
              <a:solidFill>
                <a:srgbClr val="000000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88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B1D1-8A7E-885C-38CB-33E5A757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76675" cy="4073525"/>
          </a:xfrm>
        </p:spPr>
        <p:txBody>
          <a:bodyPr/>
          <a:lstStyle/>
          <a:p>
            <a:r>
              <a:rPr lang="en-US" dirty="0"/>
              <a:t>NRI Website!</a:t>
            </a:r>
            <a:br>
              <a:rPr lang="en-US" dirty="0"/>
            </a:br>
            <a:r>
              <a:rPr lang="en-US" dirty="0"/>
              <a:t>(A work in progress)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D03C4D-D56D-D0C5-F1D3-0987714EB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2590800"/>
            <a:ext cx="3676650" cy="28018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https://sites.google.com/view/franklinpiercemocknhi/home</a:t>
            </a:r>
          </a:p>
        </p:txBody>
      </p:sp>
      <p:pic>
        <p:nvPicPr>
          <p:cNvPr id="11" name="Picture 10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41FEDD0F-9084-0876-5985-958AF590C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4" y="866774"/>
            <a:ext cx="435292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410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CB662E5E64CA40AB7C16929583AB69" ma:contentTypeVersion="18" ma:contentTypeDescription="Create a new document." ma:contentTypeScope="" ma:versionID="cac8abd87e9d671df683c2f78607733a">
  <xsd:schema xmlns:xsd="http://www.w3.org/2001/XMLSchema" xmlns:xs="http://www.w3.org/2001/XMLSchema" xmlns:p="http://schemas.microsoft.com/office/2006/metadata/properties" xmlns:ns3="9a2d7720-1c21-4afa-bb0c-d3d1a446e593" xmlns:ns4="fd209b68-4909-4b43-a690-fd775d86e44a" targetNamespace="http://schemas.microsoft.com/office/2006/metadata/properties" ma:root="true" ma:fieldsID="f1e7395143090fd3a938208bb3adef60" ns3:_="" ns4:_="">
    <xsd:import namespace="9a2d7720-1c21-4afa-bb0c-d3d1a446e593"/>
    <xsd:import namespace="fd209b68-4909-4b43-a690-fd775d86e4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d7720-1c21-4afa-bb0c-d3d1a446e5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09b68-4909-4b43-a690-fd775d86e44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a2d7720-1c21-4afa-bb0c-d3d1a446e593" xsi:nil="true"/>
  </documentManagement>
</p:properties>
</file>

<file path=customXml/itemProps1.xml><?xml version="1.0" encoding="utf-8"?>
<ds:datastoreItem xmlns:ds="http://schemas.openxmlformats.org/officeDocument/2006/customXml" ds:itemID="{36B44A96-B1F8-4E29-9138-45A23148887A}">
  <ds:schemaRefs>
    <ds:schemaRef ds:uri="9a2d7720-1c21-4afa-bb0c-d3d1a446e593"/>
    <ds:schemaRef ds:uri="fd209b68-4909-4b43-a690-fd775d86e4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6B33447-D506-440C-903F-EF4903595E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7E0BA2-0745-4F6C-8000-6D320286F82E}">
  <ds:schemaRefs>
    <ds:schemaRef ds:uri="9a2d7720-1c21-4afa-bb0c-d3d1a446e593"/>
    <ds:schemaRef ds:uri="fd209b68-4909-4b43-a690-fd775d86e4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399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Natural and Cultural Resource Inventory Project for the FPU Rindge Campus</vt:lpstr>
      <vt:lpstr>Background</vt:lpstr>
      <vt:lpstr>PowerPoint Presentation</vt:lpstr>
      <vt:lpstr>PowerPoint Presentation</vt:lpstr>
      <vt:lpstr>Goal of the project: Organize, archive and make accessible  information about:</vt:lpstr>
      <vt:lpstr>Species Extinction Crisis is upon us</vt:lpstr>
      <vt:lpstr>PowerPoint Presentation</vt:lpstr>
      <vt:lpstr>PowerPoint Presentation</vt:lpstr>
      <vt:lpstr>NRI Website! (A work in progress)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and Cultural Resource Inventory Project for the FPU Rindge Campus</dc:title>
  <dc:creator>Catherine Owen Koning</dc:creator>
  <cp:lastModifiedBy>Catherine Owen Koning</cp:lastModifiedBy>
  <cp:revision>4</cp:revision>
  <dcterms:created xsi:type="dcterms:W3CDTF">2024-04-14T18:29:05Z</dcterms:created>
  <dcterms:modified xsi:type="dcterms:W3CDTF">2024-04-15T16:51:57Z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0x01010098CB662E5E64CA40AB7C16929583AB69</vt:lpwstr>
  </property>
</Properties>
</file>