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4"/>
  </p:notesMasterIdLst>
  <p:handoutMasterIdLst>
    <p:handoutMasterId r:id="rId15"/>
  </p:handoutMasterIdLst>
  <p:sldIdLst>
    <p:sldId id="410" r:id="rId5"/>
    <p:sldId id="391" r:id="rId6"/>
    <p:sldId id="408" r:id="rId7"/>
    <p:sldId id="403" r:id="rId8"/>
    <p:sldId id="413" r:id="rId9"/>
    <p:sldId id="412" r:id="rId10"/>
    <p:sldId id="414" r:id="rId11"/>
    <p:sldId id="411" r:id="rId12"/>
    <p:sldId id="41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FFBC76-6CF5-4D6D-AB72-4280F323E347}" v="17" dt="2024-04-11T17:22:04.981"/>
  </p1510:revLst>
</p1510:revInfo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 autoAdjust="0"/>
  </p:normalViewPr>
  <p:slideViewPr>
    <p:cSldViewPr snapToGrid="0">
      <p:cViewPr>
        <p:scale>
          <a:sx n="63" d="100"/>
          <a:sy n="63" d="100"/>
        </p:scale>
        <p:origin x="804" y="-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an Trumper" userId="972911ac-b5b1-411a-a88c-c514fb563eb3" providerId="ADAL" clId="{1DFFBC76-6CF5-4D6D-AB72-4280F323E347}"/>
    <pc:docChg chg="undo redo custSel addSld delSld modSld sldOrd">
      <pc:chgData name="Sean Trumper" userId="972911ac-b5b1-411a-a88c-c514fb563eb3" providerId="ADAL" clId="{1DFFBC76-6CF5-4D6D-AB72-4280F323E347}" dt="2024-04-11T17:36:55.753" v="2241" actId="113"/>
      <pc:docMkLst>
        <pc:docMk/>
      </pc:docMkLst>
      <pc:sldChg chg="addSp delSp modSp mod">
        <pc:chgData name="Sean Trumper" userId="972911ac-b5b1-411a-a88c-c514fb563eb3" providerId="ADAL" clId="{1DFFBC76-6CF5-4D6D-AB72-4280F323E347}" dt="2024-04-11T17:18:03.269" v="1217" actId="20577"/>
        <pc:sldMkLst>
          <pc:docMk/>
          <pc:sldMk cId="3200312026" sldId="391"/>
        </pc:sldMkLst>
        <pc:spChg chg="add mod">
          <ac:chgData name="Sean Trumper" userId="972911ac-b5b1-411a-a88c-c514fb563eb3" providerId="ADAL" clId="{1DFFBC76-6CF5-4D6D-AB72-4280F323E347}" dt="2024-04-11T17:18:03.269" v="1217" actId="20577"/>
          <ac:spMkLst>
            <pc:docMk/>
            <pc:sldMk cId="3200312026" sldId="391"/>
            <ac:spMk id="2" creationId="{4E880E15-2062-9E02-A8B3-C5E3270E7F3E}"/>
          </ac:spMkLst>
        </pc:spChg>
        <pc:spChg chg="mod">
          <ac:chgData name="Sean Trumper" userId="972911ac-b5b1-411a-a88c-c514fb563eb3" providerId="ADAL" clId="{1DFFBC76-6CF5-4D6D-AB72-4280F323E347}" dt="2024-04-11T16:51:11.789" v="282" actId="20577"/>
          <ac:spMkLst>
            <pc:docMk/>
            <pc:sldMk cId="3200312026" sldId="391"/>
            <ac:spMk id="3" creationId="{545D3755-C3E2-975E-DE68-CDECC4B526EC}"/>
          </ac:spMkLst>
        </pc:spChg>
        <pc:spChg chg="add del mod">
          <ac:chgData name="Sean Trumper" userId="972911ac-b5b1-411a-a88c-c514fb563eb3" providerId="ADAL" clId="{1DFFBC76-6CF5-4D6D-AB72-4280F323E347}" dt="2024-04-11T17:03:23.472" v="632" actId="478"/>
          <ac:spMkLst>
            <pc:docMk/>
            <pc:sldMk cId="3200312026" sldId="391"/>
            <ac:spMk id="5" creationId="{143151A7-17EB-4F37-B28D-FE58E909C761}"/>
          </ac:spMkLst>
        </pc:spChg>
        <pc:spChg chg="del">
          <ac:chgData name="Sean Trumper" userId="972911ac-b5b1-411a-a88c-c514fb563eb3" providerId="ADAL" clId="{1DFFBC76-6CF5-4D6D-AB72-4280F323E347}" dt="2024-04-11T17:03:21.135" v="631" actId="478"/>
          <ac:spMkLst>
            <pc:docMk/>
            <pc:sldMk cId="3200312026" sldId="391"/>
            <ac:spMk id="7" creationId="{F70BD87D-F7DA-961B-4024-A354DC87D168}"/>
          </ac:spMkLst>
        </pc:spChg>
      </pc:sldChg>
      <pc:sldChg chg="addSp delSp modSp del mod">
        <pc:chgData name="Sean Trumper" userId="972911ac-b5b1-411a-a88c-c514fb563eb3" providerId="ADAL" clId="{1DFFBC76-6CF5-4D6D-AB72-4280F323E347}" dt="2024-04-11T17:20:11.756" v="1318" actId="2696"/>
        <pc:sldMkLst>
          <pc:docMk/>
          <pc:sldMk cId="4261132419" sldId="398"/>
        </pc:sldMkLst>
        <pc:spChg chg="del">
          <ac:chgData name="Sean Trumper" userId="972911ac-b5b1-411a-a88c-c514fb563eb3" providerId="ADAL" clId="{1DFFBC76-6CF5-4D6D-AB72-4280F323E347}" dt="2024-04-11T17:19:35.778" v="1315" actId="478"/>
          <ac:spMkLst>
            <pc:docMk/>
            <pc:sldMk cId="4261132419" sldId="398"/>
            <ac:spMk id="2" creationId="{F810C1B7-6E4E-3DEE-50C0-1CA3B14303EE}"/>
          </ac:spMkLst>
        </pc:spChg>
        <pc:spChg chg="del">
          <ac:chgData name="Sean Trumper" userId="972911ac-b5b1-411a-a88c-c514fb563eb3" providerId="ADAL" clId="{1DFFBC76-6CF5-4D6D-AB72-4280F323E347}" dt="2024-04-11T17:20:06.675" v="1317" actId="478"/>
          <ac:spMkLst>
            <pc:docMk/>
            <pc:sldMk cId="4261132419" sldId="398"/>
            <ac:spMk id="3" creationId="{8BE734F0-2DDD-AF70-F13D-F9E4C1929411}"/>
          </ac:spMkLst>
        </pc:spChg>
        <pc:spChg chg="add del mod">
          <ac:chgData name="Sean Trumper" userId="972911ac-b5b1-411a-a88c-c514fb563eb3" providerId="ADAL" clId="{1DFFBC76-6CF5-4D6D-AB72-4280F323E347}" dt="2024-04-11T17:19:37.909" v="1316" actId="478"/>
          <ac:spMkLst>
            <pc:docMk/>
            <pc:sldMk cId="4261132419" sldId="398"/>
            <ac:spMk id="5" creationId="{A5D2B1AE-B94B-945B-77F6-ADBCEACA0B52}"/>
          </ac:spMkLst>
        </pc:spChg>
        <pc:spChg chg="add mod">
          <ac:chgData name="Sean Trumper" userId="972911ac-b5b1-411a-a88c-c514fb563eb3" providerId="ADAL" clId="{1DFFBC76-6CF5-4D6D-AB72-4280F323E347}" dt="2024-04-11T17:20:06.675" v="1317" actId="478"/>
          <ac:spMkLst>
            <pc:docMk/>
            <pc:sldMk cId="4261132419" sldId="398"/>
            <ac:spMk id="7" creationId="{1E2C3F05-AE70-4D06-0966-1B1509E73E8A}"/>
          </ac:spMkLst>
        </pc:spChg>
      </pc:sldChg>
      <pc:sldChg chg="addSp delSp modSp mod">
        <pc:chgData name="Sean Trumper" userId="972911ac-b5b1-411a-a88c-c514fb563eb3" providerId="ADAL" clId="{1DFFBC76-6CF5-4D6D-AB72-4280F323E347}" dt="2024-04-11T17:11:32.788" v="771" actId="732"/>
        <pc:sldMkLst>
          <pc:docMk/>
          <pc:sldMk cId="752428618" sldId="403"/>
        </pc:sldMkLst>
        <pc:spChg chg="mod">
          <ac:chgData name="Sean Trumper" userId="972911ac-b5b1-411a-a88c-c514fb563eb3" providerId="ADAL" clId="{1DFFBC76-6CF5-4D6D-AB72-4280F323E347}" dt="2024-04-11T17:11:05.810" v="766" actId="1076"/>
          <ac:spMkLst>
            <pc:docMk/>
            <pc:sldMk cId="752428618" sldId="403"/>
            <ac:spMk id="3" creationId="{C7AB9C34-2B13-E66F-1053-2BA156F89425}"/>
          </ac:spMkLst>
        </pc:spChg>
        <pc:spChg chg="add del mod">
          <ac:chgData name="Sean Trumper" userId="972911ac-b5b1-411a-a88c-c514fb563eb3" providerId="ADAL" clId="{1DFFBC76-6CF5-4D6D-AB72-4280F323E347}" dt="2024-04-11T16:42:17.792" v="1"/>
          <ac:spMkLst>
            <pc:docMk/>
            <pc:sldMk cId="752428618" sldId="403"/>
            <ac:spMk id="5" creationId="{E3084EB4-3B29-0E34-95EC-203B31FC0207}"/>
          </ac:spMkLst>
        </pc:spChg>
        <pc:spChg chg="add mod">
          <ac:chgData name="Sean Trumper" userId="972911ac-b5b1-411a-a88c-c514fb563eb3" providerId="ADAL" clId="{1DFFBC76-6CF5-4D6D-AB72-4280F323E347}" dt="2024-04-11T16:56:55.268" v="331" actId="1076"/>
          <ac:spMkLst>
            <pc:docMk/>
            <pc:sldMk cId="752428618" sldId="403"/>
            <ac:spMk id="9" creationId="{F0CE944A-5967-61ED-3A30-11D839355821}"/>
          </ac:spMkLst>
        </pc:spChg>
        <pc:spChg chg="add mod">
          <ac:chgData name="Sean Trumper" userId="972911ac-b5b1-411a-a88c-c514fb563eb3" providerId="ADAL" clId="{1DFFBC76-6CF5-4D6D-AB72-4280F323E347}" dt="2024-04-11T16:57:00.992" v="332" actId="1076"/>
          <ac:spMkLst>
            <pc:docMk/>
            <pc:sldMk cId="752428618" sldId="403"/>
            <ac:spMk id="10" creationId="{A61DDB8E-14A8-5578-D094-1BD82F646EC5}"/>
          </ac:spMkLst>
        </pc:spChg>
        <pc:graphicFrameChg chg="del">
          <ac:chgData name="Sean Trumper" userId="972911ac-b5b1-411a-a88c-c514fb563eb3" providerId="ADAL" clId="{1DFFBC76-6CF5-4D6D-AB72-4280F323E347}" dt="2024-04-11T16:41:18.008" v="0" actId="478"/>
          <ac:graphicFrameMkLst>
            <pc:docMk/>
            <pc:sldMk cId="752428618" sldId="403"/>
            <ac:graphicFrameMk id="4" creationId="{4D1FB21E-CCFB-8E64-064C-DB8195F86847}"/>
          </ac:graphicFrameMkLst>
        </pc:graphicFrameChg>
        <pc:picChg chg="add mod">
          <ac:chgData name="Sean Trumper" userId="972911ac-b5b1-411a-a88c-c514fb563eb3" providerId="ADAL" clId="{1DFFBC76-6CF5-4D6D-AB72-4280F323E347}" dt="2024-04-11T16:57:23.369" v="336" actId="1076"/>
          <ac:picMkLst>
            <pc:docMk/>
            <pc:sldMk cId="752428618" sldId="403"/>
            <ac:picMk id="6" creationId="{9A48F404-82B0-07FD-6467-F18F3FBBA355}"/>
          </ac:picMkLst>
        </pc:picChg>
        <pc:picChg chg="add del mod">
          <ac:chgData name="Sean Trumper" userId="972911ac-b5b1-411a-a88c-c514fb563eb3" providerId="ADAL" clId="{1DFFBC76-6CF5-4D6D-AB72-4280F323E347}" dt="2024-04-11T16:44:00.173" v="16" actId="21"/>
          <ac:picMkLst>
            <pc:docMk/>
            <pc:sldMk cId="752428618" sldId="403"/>
            <ac:picMk id="7" creationId="{280A7D46-92DB-0C7A-6AB3-6A3ED9140272}"/>
          </ac:picMkLst>
        </pc:picChg>
        <pc:picChg chg="add mod modCrop">
          <ac:chgData name="Sean Trumper" userId="972911ac-b5b1-411a-a88c-c514fb563eb3" providerId="ADAL" clId="{1DFFBC76-6CF5-4D6D-AB72-4280F323E347}" dt="2024-04-11T17:11:32.788" v="771" actId="732"/>
          <ac:picMkLst>
            <pc:docMk/>
            <pc:sldMk cId="752428618" sldId="403"/>
            <ac:picMk id="8" creationId="{DA339467-D4F0-9BEB-4170-6B1F7C0FA0AE}"/>
          </ac:picMkLst>
        </pc:picChg>
      </pc:sldChg>
      <pc:sldChg chg="modSp mod">
        <pc:chgData name="Sean Trumper" userId="972911ac-b5b1-411a-a88c-c514fb563eb3" providerId="ADAL" clId="{1DFFBC76-6CF5-4D6D-AB72-4280F323E347}" dt="2024-04-11T17:31:14.472" v="1921" actId="20577"/>
        <pc:sldMkLst>
          <pc:docMk/>
          <pc:sldMk cId="888484295" sldId="408"/>
        </pc:sldMkLst>
        <pc:spChg chg="mod">
          <ac:chgData name="Sean Trumper" userId="972911ac-b5b1-411a-a88c-c514fb563eb3" providerId="ADAL" clId="{1DFFBC76-6CF5-4D6D-AB72-4280F323E347}" dt="2024-04-11T17:31:14.472" v="1921" actId="20577"/>
          <ac:spMkLst>
            <pc:docMk/>
            <pc:sldMk cId="888484295" sldId="408"/>
            <ac:spMk id="3" creationId="{DB097449-5B72-ADA0-3B2D-1CBC160D6B90}"/>
          </ac:spMkLst>
        </pc:spChg>
      </pc:sldChg>
      <pc:sldChg chg="addSp delSp modSp mod">
        <pc:chgData name="Sean Trumper" userId="972911ac-b5b1-411a-a88c-c514fb563eb3" providerId="ADAL" clId="{1DFFBC76-6CF5-4D6D-AB72-4280F323E347}" dt="2024-04-11T17:30:32.649" v="1899" actId="20577"/>
        <pc:sldMkLst>
          <pc:docMk/>
          <pc:sldMk cId="1952895963" sldId="411"/>
        </pc:sldMkLst>
        <pc:spChg chg="mod">
          <ac:chgData name="Sean Trumper" userId="972911ac-b5b1-411a-a88c-c514fb563eb3" providerId="ADAL" clId="{1DFFBC76-6CF5-4D6D-AB72-4280F323E347}" dt="2024-04-11T16:48:13.552" v="186" actId="20577"/>
          <ac:spMkLst>
            <pc:docMk/>
            <pc:sldMk cId="1952895963" sldId="411"/>
            <ac:spMk id="2" creationId="{805346ED-721D-85EE-2F1B-A31D0912DE29}"/>
          </ac:spMkLst>
        </pc:spChg>
        <pc:spChg chg="del">
          <ac:chgData name="Sean Trumper" userId="972911ac-b5b1-411a-a88c-c514fb563eb3" providerId="ADAL" clId="{1DFFBC76-6CF5-4D6D-AB72-4280F323E347}" dt="2024-04-11T16:45:31.269" v="72" actId="478"/>
          <ac:spMkLst>
            <pc:docMk/>
            <pc:sldMk cId="1952895963" sldId="411"/>
            <ac:spMk id="3" creationId="{DB097449-5B72-ADA0-3B2D-1CBC160D6B90}"/>
          </ac:spMkLst>
        </pc:spChg>
        <pc:spChg chg="del">
          <ac:chgData name="Sean Trumper" userId="972911ac-b5b1-411a-a88c-c514fb563eb3" providerId="ADAL" clId="{1DFFBC76-6CF5-4D6D-AB72-4280F323E347}" dt="2024-04-11T16:45:35.337" v="73" actId="478"/>
          <ac:spMkLst>
            <pc:docMk/>
            <pc:sldMk cId="1952895963" sldId="411"/>
            <ac:spMk id="4" creationId="{41FC7B50-71A6-D8BE-C032-5EB4CF5706D5}"/>
          </ac:spMkLst>
        </pc:spChg>
        <pc:spChg chg="add mod">
          <ac:chgData name="Sean Trumper" userId="972911ac-b5b1-411a-a88c-c514fb563eb3" providerId="ADAL" clId="{1DFFBC76-6CF5-4D6D-AB72-4280F323E347}" dt="2024-04-11T17:30:32.649" v="1899" actId="20577"/>
          <ac:spMkLst>
            <pc:docMk/>
            <pc:sldMk cId="1952895963" sldId="411"/>
            <ac:spMk id="6" creationId="{090BFEA2-216A-6C59-33ED-025CBB039563}"/>
          </ac:spMkLst>
        </pc:spChg>
        <pc:spChg chg="add del mod">
          <ac:chgData name="Sean Trumper" userId="972911ac-b5b1-411a-a88c-c514fb563eb3" providerId="ADAL" clId="{1DFFBC76-6CF5-4D6D-AB72-4280F323E347}" dt="2024-04-11T16:45:36.612" v="74" actId="478"/>
          <ac:spMkLst>
            <pc:docMk/>
            <pc:sldMk cId="1952895963" sldId="411"/>
            <ac:spMk id="8" creationId="{419D5B8C-129E-CCA6-F635-62E6B482C98D}"/>
          </ac:spMkLst>
        </pc:spChg>
      </pc:sldChg>
      <pc:sldChg chg="addSp delSp modSp add mod">
        <pc:chgData name="Sean Trumper" userId="972911ac-b5b1-411a-a88c-c514fb563eb3" providerId="ADAL" clId="{1DFFBC76-6CF5-4D6D-AB72-4280F323E347}" dt="2024-04-11T17:00:24.076" v="368" actId="1076"/>
        <pc:sldMkLst>
          <pc:docMk/>
          <pc:sldMk cId="1807796223" sldId="412"/>
        </pc:sldMkLst>
        <pc:spChg chg="mod">
          <ac:chgData name="Sean Trumper" userId="972911ac-b5b1-411a-a88c-c514fb563eb3" providerId="ADAL" clId="{1DFFBC76-6CF5-4D6D-AB72-4280F323E347}" dt="2024-04-11T16:52:07.036" v="309" actId="20577"/>
          <ac:spMkLst>
            <pc:docMk/>
            <pc:sldMk cId="1807796223" sldId="412"/>
            <ac:spMk id="3" creationId="{C7AB9C34-2B13-E66F-1053-2BA156F89425}"/>
          </ac:spMkLst>
        </pc:spChg>
        <pc:spChg chg="add del mod">
          <ac:chgData name="Sean Trumper" userId="972911ac-b5b1-411a-a88c-c514fb563eb3" providerId="ADAL" clId="{1DFFBC76-6CF5-4D6D-AB72-4280F323E347}" dt="2024-04-11T16:43:29.475" v="13" actId="478"/>
          <ac:spMkLst>
            <pc:docMk/>
            <pc:sldMk cId="1807796223" sldId="412"/>
            <ac:spMk id="4" creationId="{2138B71F-D6BD-FE77-606C-2B0F30275F20}"/>
          </ac:spMkLst>
        </pc:spChg>
        <pc:spChg chg="add mod">
          <ac:chgData name="Sean Trumper" userId="972911ac-b5b1-411a-a88c-c514fb563eb3" providerId="ADAL" clId="{1DFFBC76-6CF5-4D6D-AB72-4280F323E347}" dt="2024-04-11T17:00:24.076" v="368" actId="1076"/>
          <ac:spMkLst>
            <pc:docMk/>
            <pc:sldMk cId="1807796223" sldId="412"/>
            <ac:spMk id="8" creationId="{3C117B78-D973-9849-2A36-867E6D220509}"/>
          </ac:spMkLst>
        </pc:spChg>
        <pc:picChg chg="add mod">
          <ac:chgData name="Sean Trumper" userId="972911ac-b5b1-411a-a88c-c514fb563eb3" providerId="ADAL" clId="{1DFFBC76-6CF5-4D6D-AB72-4280F323E347}" dt="2024-04-11T16:58:41.229" v="350" actId="1076"/>
          <ac:picMkLst>
            <pc:docMk/>
            <pc:sldMk cId="1807796223" sldId="412"/>
            <ac:picMk id="5" creationId="{280A7D46-92DB-0C7A-6AB3-6A3ED9140272}"/>
          </ac:picMkLst>
        </pc:picChg>
        <pc:picChg chg="del">
          <ac:chgData name="Sean Trumper" userId="972911ac-b5b1-411a-a88c-c514fb563eb3" providerId="ADAL" clId="{1DFFBC76-6CF5-4D6D-AB72-4280F323E347}" dt="2024-04-11T16:43:28.330" v="12" actId="478"/>
          <ac:picMkLst>
            <pc:docMk/>
            <pc:sldMk cId="1807796223" sldId="412"/>
            <ac:picMk id="6" creationId="{9A48F404-82B0-07FD-6467-F18F3FBBA355}"/>
          </ac:picMkLst>
        </pc:picChg>
        <pc:picChg chg="del">
          <ac:chgData name="Sean Trumper" userId="972911ac-b5b1-411a-a88c-c514fb563eb3" providerId="ADAL" clId="{1DFFBC76-6CF5-4D6D-AB72-4280F323E347}" dt="2024-04-11T16:43:30.902" v="14" actId="478"/>
          <ac:picMkLst>
            <pc:docMk/>
            <pc:sldMk cId="1807796223" sldId="412"/>
            <ac:picMk id="7" creationId="{280A7D46-92DB-0C7A-6AB3-6A3ED9140272}"/>
          </ac:picMkLst>
        </pc:picChg>
      </pc:sldChg>
      <pc:sldChg chg="addSp delSp modSp add mod ord">
        <pc:chgData name="Sean Trumper" userId="972911ac-b5b1-411a-a88c-c514fb563eb3" providerId="ADAL" clId="{1DFFBC76-6CF5-4D6D-AB72-4280F323E347}" dt="2024-04-11T16:58:20.828" v="347" actId="1076"/>
        <pc:sldMkLst>
          <pc:docMk/>
          <pc:sldMk cId="639473474" sldId="413"/>
        </pc:sldMkLst>
        <pc:spChg chg="mod">
          <ac:chgData name="Sean Trumper" userId="972911ac-b5b1-411a-a88c-c514fb563eb3" providerId="ADAL" clId="{1DFFBC76-6CF5-4D6D-AB72-4280F323E347}" dt="2024-04-11T16:48:46.438" v="236" actId="313"/>
          <ac:spMkLst>
            <pc:docMk/>
            <pc:sldMk cId="639473474" sldId="413"/>
            <ac:spMk id="3" creationId="{C7AB9C34-2B13-E66F-1053-2BA156F89425}"/>
          </ac:spMkLst>
        </pc:spChg>
        <pc:spChg chg="add mod">
          <ac:chgData name="Sean Trumper" userId="972911ac-b5b1-411a-a88c-c514fb563eb3" providerId="ADAL" clId="{1DFFBC76-6CF5-4D6D-AB72-4280F323E347}" dt="2024-04-11T16:58:20.828" v="347" actId="1076"/>
          <ac:spMkLst>
            <pc:docMk/>
            <pc:sldMk cId="639473474" sldId="413"/>
            <ac:spMk id="6" creationId="{5F44F0F5-1AFC-F708-CB49-C3A522FA737A}"/>
          </ac:spMkLst>
        </pc:spChg>
        <pc:picChg chg="add mod modCrop">
          <ac:chgData name="Sean Trumper" userId="972911ac-b5b1-411a-a88c-c514fb563eb3" providerId="ADAL" clId="{1DFFBC76-6CF5-4D6D-AB72-4280F323E347}" dt="2024-04-11T16:58:14.731" v="346" actId="1076"/>
          <ac:picMkLst>
            <pc:docMk/>
            <pc:sldMk cId="639473474" sldId="413"/>
            <ac:picMk id="4" creationId="{A712A3EB-6A92-CC23-702A-0AABC97FC03F}"/>
          </ac:picMkLst>
        </pc:picChg>
        <pc:picChg chg="del">
          <ac:chgData name="Sean Trumper" userId="972911ac-b5b1-411a-a88c-c514fb563eb3" providerId="ADAL" clId="{1DFFBC76-6CF5-4D6D-AB72-4280F323E347}" dt="2024-04-11T16:48:48.205" v="237" actId="478"/>
          <ac:picMkLst>
            <pc:docMk/>
            <pc:sldMk cId="639473474" sldId="413"/>
            <ac:picMk id="5" creationId="{280A7D46-92DB-0C7A-6AB3-6A3ED9140272}"/>
          </ac:picMkLst>
        </pc:picChg>
      </pc:sldChg>
      <pc:sldChg chg="addSp delSp modSp add mod">
        <pc:chgData name="Sean Trumper" userId="972911ac-b5b1-411a-a88c-c514fb563eb3" providerId="ADAL" clId="{1DFFBC76-6CF5-4D6D-AB72-4280F323E347}" dt="2024-04-11T17:36:55.753" v="2241" actId="113"/>
        <pc:sldMkLst>
          <pc:docMk/>
          <pc:sldMk cId="1793002928" sldId="414"/>
        </pc:sldMkLst>
        <pc:spChg chg="add mod">
          <ac:chgData name="Sean Trumper" userId="972911ac-b5b1-411a-a88c-c514fb563eb3" providerId="ADAL" clId="{1DFFBC76-6CF5-4D6D-AB72-4280F323E347}" dt="2024-04-11T17:36:55.753" v="2241" actId="113"/>
          <ac:spMkLst>
            <pc:docMk/>
            <pc:sldMk cId="1793002928" sldId="414"/>
            <ac:spMk id="2" creationId="{3782E653-F4D4-08E5-EF02-3F809FC137BD}"/>
          </ac:spMkLst>
        </pc:spChg>
        <pc:spChg chg="mod">
          <ac:chgData name="Sean Trumper" userId="972911ac-b5b1-411a-a88c-c514fb563eb3" providerId="ADAL" clId="{1DFFBC76-6CF5-4D6D-AB72-4280F323E347}" dt="2024-04-11T17:32:03.314" v="1935" actId="20577"/>
          <ac:spMkLst>
            <pc:docMk/>
            <pc:sldMk cId="1793002928" sldId="414"/>
            <ac:spMk id="3" creationId="{C7AB9C34-2B13-E66F-1053-2BA156F89425}"/>
          </ac:spMkLst>
        </pc:spChg>
        <pc:spChg chg="add del mod">
          <ac:chgData name="Sean Trumper" userId="972911ac-b5b1-411a-a88c-c514fb563eb3" providerId="ADAL" clId="{1DFFBC76-6CF5-4D6D-AB72-4280F323E347}" dt="2024-04-11T17:11:11.484" v="769" actId="478"/>
          <ac:spMkLst>
            <pc:docMk/>
            <pc:sldMk cId="1793002928" sldId="414"/>
            <ac:spMk id="8" creationId="{3C117B78-D973-9849-2A36-867E6D220509}"/>
          </ac:spMkLst>
        </pc:spChg>
        <pc:picChg chg="del">
          <ac:chgData name="Sean Trumper" userId="972911ac-b5b1-411a-a88c-c514fb563eb3" providerId="ADAL" clId="{1DFFBC76-6CF5-4D6D-AB72-4280F323E347}" dt="2024-04-11T17:09:43.771" v="757" actId="478"/>
          <ac:picMkLst>
            <pc:docMk/>
            <pc:sldMk cId="1793002928" sldId="414"/>
            <ac:picMk id="5" creationId="{280A7D46-92DB-0C7A-6AB3-6A3ED9140272}"/>
          </ac:picMkLst>
        </pc:picChg>
      </pc:sldChg>
      <pc:sldChg chg="addSp delSp modSp add mod">
        <pc:chgData name="Sean Trumper" userId="972911ac-b5b1-411a-a88c-c514fb563eb3" providerId="ADAL" clId="{1DFFBC76-6CF5-4D6D-AB72-4280F323E347}" dt="2024-04-11T17:22:20.620" v="1346" actId="20577"/>
        <pc:sldMkLst>
          <pc:docMk/>
          <pc:sldMk cId="3949604487" sldId="415"/>
        </pc:sldMkLst>
        <pc:spChg chg="mod">
          <ac:chgData name="Sean Trumper" userId="972911ac-b5b1-411a-a88c-c514fb563eb3" providerId="ADAL" clId="{1DFFBC76-6CF5-4D6D-AB72-4280F323E347}" dt="2024-04-11T17:20:21.390" v="1332" actId="20577"/>
          <ac:spMkLst>
            <pc:docMk/>
            <pc:sldMk cId="3949604487" sldId="415"/>
            <ac:spMk id="2" creationId="{805346ED-721D-85EE-2F1B-A31D0912DE29}"/>
          </ac:spMkLst>
        </pc:spChg>
        <pc:spChg chg="add mod">
          <ac:chgData name="Sean Trumper" userId="972911ac-b5b1-411a-a88c-c514fb563eb3" providerId="ADAL" clId="{1DFFBC76-6CF5-4D6D-AB72-4280F323E347}" dt="2024-04-11T17:22:20.620" v="1346" actId="20577"/>
          <ac:spMkLst>
            <pc:docMk/>
            <pc:sldMk cId="3949604487" sldId="415"/>
            <ac:spMk id="3" creationId="{D9DD335B-932B-8333-6AE6-F072BE84E2D5}"/>
          </ac:spMkLst>
        </pc:spChg>
        <pc:spChg chg="del">
          <ac:chgData name="Sean Trumper" userId="972911ac-b5b1-411a-a88c-c514fb563eb3" providerId="ADAL" clId="{1DFFBC76-6CF5-4D6D-AB72-4280F323E347}" dt="2024-04-11T17:20:34.433" v="1333"/>
          <ac:spMkLst>
            <pc:docMk/>
            <pc:sldMk cId="3949604487" sldId="415"/>
            <ac:spMk id="6" creationId="{090BFEA2-216A-6C59-33ED-025CBB03956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EDD12-BCD5-485B-BCBC-34BB01D7923C}" type="datetimeFigureOut">
              <a:rPr lang="en-US" smtClean="0"/>
              <a:t>4/11/2024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230DF-5933-439D-898F-38E9AC9BA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4/11/2024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76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88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31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113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640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988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12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457200" indent="0">
              <a:spcBef>
                <a:spcPts val="1800"/>
              </a:spcBef>
              <a:buNone/>
              <a:defRPr sz="2000"/>
            </a:lvl2pPr>
            <a:lvl3pPr marL="914400" indent="0">
              <a:spcBef>
                <a:spcPts val="1800"/>
              </a:spcBef>
              <a:buNone/>
              <a:defRPr sz="2000"/>
            </a:lvl3pPr>
            <a:lvl4pPr marL="1371600" indent="0">
              <a:spcBef>
                <a:spcPts val="1800"/>
              </a:spcBef>
              <a:buNone/>
              <a:defRPr sz="2000"/>
            </a:lvl4pPr>
            <a:lvl5pPr marL="1828800" indent="0">
              <a:spcBef>
                <a:spcPts val="1800"/>
              </a:spcBef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9436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/>
            </a:lvl3pPr>
            <a:lvl4pPr marL="1371600" indent="0">
              <a:spcBef>
                <a:spcPts val="1800"/>
              </a:spcBef>
              <a:buFont typeface="+mj-lt"/>
              <a:buNone/>
              <a:defRPr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</p:spPr>
        <p:txBody>
          <a:bodyPr/>
          <a:lstStyle/>
          <a:p>
            <a:r>
              <a:rPr lang="en-US" dirty="0"/>
              <a:t>Indian Economic Growth Potential </a:t>
            </a:r>
          </a:p>
        </p:txBody>
      </p:sp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/>
          <a:lstStyle/>
          <a:p>
            <a:r>
              <a:rPr lang="en-US" dirty="0"/>
              <a:t>India’s Population Dividend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E880E15-2062-9E02-A8B3-C5E3270E7F3E}"/>
              </a:ext>
            </a:extLst>
          </p:cNvPr>
          <p:cNvSpPr txBox="1"/>
          <p:nvPr/>
        </p:nvSpPr>
        <p:spPr>
          <a:xfrm>
            <a:off x="1696720" y="2606081"/>
            <a:ext cx="96215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Can India take advantage of its massive population and become an economic superpower?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Most populous country with large percentage of working age adults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Even with less than perfect structures or strategy they have been able to reach its current position as the fifth largest in the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Has the potential to challenge the US and China as the only countries with a GDP above $15,000 billion dollars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312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</p:spPr>
        <p:txBody>
          <a:bodyPr/>
          <a:lstStyle/>
          <a:p>
            <a:r>
              <a:rPr lang="en-US" dirty="0"/>
              <a:t>Constraints on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97449-5B72-ADA0-3B2D-1CBC160D6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676525"/>
            <a:ext cx="10784840" cy="3597470"/>
          </a:xfrm>
        </p:spPr>
        <p:txBody>
          <a:bodyPr>
            <a:normAutofit/>
          </a:bodyPr>
          <a:lstStyle/>
          <a:p>
            <a:r>
              <a:rPr lang="en-US" sz="2400" dirty="0"/>
              <a:t>The literature has highlighted a multitude of possible constraints which have held India back and stand as barriers to their economic growth</a:t>
            </a:r>
          </a:p>
          <a:p>
            <a:r>
              <a:rPr lang="en-US" sz="2400" dirty="0"/>
              <a:t>Three major constraints on India’s potential for economic growth: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Policy Decision Making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Political Infrastructure and Effectiveness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Female Labor Force Participation </a:t>
            </a:r>
          </a:p>
        </p:txBody>
      </p:sp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AB9C34-2B13-E66F-1053-2BA156F89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84005"/>
            <a:ext cx="10972800" cy="1188720"/>
          </a:xfrm>
        </p:spPr>
        <p:txBody>
          <a:bodyPr/>
          <a:lstStyle/>
          <a:p>
            <a:r>
              <a:rPr lang="en-US" dirty="0"/>
              <a:t>Policy Decision Making </a:t>
            </a:r>
          </a:p>
        </p:txBody>
      </p:sp>
      <p:pic>
        <p:nvPicPr>
          <p:cNvPr id="6" name="Table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9A48F404-82B0-07FD-6467-F18F3FBBA355}"/>
              </a:ext>
            </a:extLst>
          </p:cNvPr>
          <p:cNvPicPr>
            <a:picLocks noGrp="1" noChangeAspect="1"/>
          </p:cNvPicPr>
          <p:nvPr>
            <p:ph type="tbl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2" t="26732" r="34266" b="19175"/>
          <a:stretch/>
        </p:blipFill>
        <p:spPr bwMode="auto">
          <a:xfrm>
            <a:off x="6178255" y="2064629"/>
            <a:ext cx="5626633" cy="42093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DA339467-D4F0-9BEB-4170-6B1F7C0FA0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4" t="22585" r="31444" b="20516"/>
          <a:stretch/>
        </p:blipFill>
        <p:spPr bwMode="auto">
          <a:xfrm>
            <a:off x="387112" y="2255520"/>
            <a:ext cx="5140601" cy="40515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CE944A-5967-61ED-3A30-11D839355821}"/>
              </a:ext>
            </a:extLst>
          </p:cNvPr>
          <p:cNvSpPr txBox="1"/>
          <p:nvPr/>
        </p:nvSpPr>
        <p:spPr>
          <a:xfrm>
            <a:off x="795180" y="6150114"/>
            <a:ext cx="4912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Ashok Kotwal, B. R. (2011). Economic Liberalization and Indian Economic Growth: What's The Evidence? </a:t>
            </a:r>
            <a:r>
              <a:rPr lang="en-US" sz="11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 of Economic Literature, 49</a:t>
            </a:r>
            <a:r>
              <a:rPr lang="en-US" sz="11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1152-1199.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1DDB8E-14A8-5578-D094-1BD82F646EC5}"/>
              </a:ext>
            </a:extLst>
          </p:cNvPr>
          <p:cNvSpPr txBox="1"/>
          <p:nvPr/>
        </p:nvSpPr>
        <p:spPr>
          <a:xfrm>
            <a:off x="6217561" y="6150114"/>
            <a:ext cx="568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International Monetary Fund. (2019). </a:t>
            </a:r>
            <a:r>
              <a:rPr lang="en-US" sz="11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India: 2019 Article IV Consultation-Press Release; Staff Report; Staff Statement and Statement by the Executive Director for India.</a:t>
            </a:r>
            <a:r>
              <a:rPr lang="en-US" sz="11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IMF.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428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AB9C34-2B13-E66F-1053-2BA156F89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84005"/>
            <a:ext cx="10972800" cy="1188720"/>
          </a:xfrm>
        </p:spPr>
        <p:txBody>
          <a:bodyPr/>
          <a:lstStyle/>
          <a:p>
            <a:r>
              <a:rPr lang="en-US" dirty="0"/>
              <a:t>Political Infrastructure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12A3EB-6A92-CC23-702A-0AABC97FC0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5" t="19556" r="54500" b="32593"/>
          <a:stretch/>
        </p:blipFill>
        <p:spPr>
          <a:xfrm>
            <a:off x="3241040" y="2173491"/>
            <a:ext cx="5527040" cy="36846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44F0F5-1AFC-F708-CB49-C3A522FA737A}"/>
              </a:ext>
            </a:extLst>
          </p:cNvPr>
          <p:cNvSpPr txBox="1"/>
          <p:nvPr/>
        </p:nvSpPr>
        <p:spPr>
          <a:xfrm>
            <a:off x="3241040" y="6150114"/>
            <a:ext cx="7203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Freedom House. (2023). </a:t>
            </a:r>
            <a:r>
              <a:rPr lang="en-US" sz="11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FREEDOM IN THE WORLD 2023</a:t>
            </a:r>
            <a:r>
              <a:rPr lang="en-US" sz="11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Retrieved from Freedom House: https://freedomhouse.org/country/india/freedom-world/2023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473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AB9C34-2B13-E66F-1053-2BA156F89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84005"/>
            <a:ext cx="10972800" cy="1188720"/>
          </a:xfrm>
        </p:spPr>
        <p:txBody>
          <a:bodyPr/>
          <a:lstStyle/>
          <a:p>
            <a:r>
              <a:rPr lang="en-US" dirty="0"/>
              <a:t>Female Participation in the Labor force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80A7D46-92DB-0C7A-6AB3-6A3ED91402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1" t="17956" r="34403" b="7846"/>
          <a:stretch/>
        </p:blipFill>
        <p:spPr bwMode="auto">
          <a:xfrm>
            <a:off x="3003550" y="2143621"/>
            <a:ext cx="6184900" cy="4300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117B78-D973-9849-2A36-867E6D220509}"/>
              </a:ext>
            </a:extLst>
          </p:cNvPr>
          <p:cNvSpPr txBox="1"/>
          <p:nvPr/>
        </p:nvSpPr>
        <p:spPr>
          <a:xfrm>
            <a:off x="3003550" y="6457890"/>
            <a:ext cx="618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World Bank. (2024, February 6). </a:t>
            </a:r>
            <a:r>
              <a:rPr lang="en-US" sz="10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Labor force participation rate, female (% of female population ages 15+) (modeled ILO estimate) - China, India</a:t>
            </a:r>
            <a:r>
              <a:rPr lang="en-US" sz="1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Retrieved from The World Bank: https://data.worldbank.org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96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AB9C34-2B13-E66F-1053-2BA156F89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84005"/>
            <a:ext cx="10972800" cy="1188720"/>
          </a:xfrm>
        </p:spPr>
        <p:txBody>
          <a:bodyPr/>
          <a:lstStyle/>
          <a:p>
            <a:r>
              <a:rPr lang="en-US" dirty="0"/>
              <a:t>Findings and Limitations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82E653-F4D4-08E5-EF02-3F809FC137BD}"/>
              </a:ext>
            </a:extLst>
          </p:cNvPr>
          <p:cNvSpPr txBox="1"/>
          <p:nvPr/>
        </p:nvSpPr>
        <p:spPr>
          <a:xfrm>
            <a:off x="772160" y="2733040"/>
            <a:ext cx="9296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Findings: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Increased female participation increases economic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Poor policy decisions tank growth and consumption rates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Lack of economic controls and decreasing levels of democracy lead to unequal shares of growth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Limitations: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Economic growth is multifactorial, it is incredibly difficult to connect variables to GDP with absolute confidence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Informal labor sector can make collecting accurate labor and employment data difficult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002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</p:spPr>
        <p:txBody>
          <a:bodyPr/>
          <a:lstStyle/>
          <a:p>
            <a:r>
              <a:rPr lang="en-US" dirty="0"/>
              <a:t>Can India Overcome These Barriers?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0BFEA2-216A-6C59-33ED-025CBB03956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676525"/>
            <a:ext cx="10591800" cy="359747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Must enact decisive economic policy which focuses on equal economic growth, female participation, and increasing democratic levels internally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Modi’s leadership and prior political decisions do not bode well for effective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Longstanding low numbers of female participation seem unlikely to change drastically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2895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</p:spPr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9DD335B-932B-8333-6AE6-F072BE84E2D5}"/>
              </a:ext>
            </a:extLst>
          </p:cNvPr>
          <p:cNvSpPr>
            <a:spLocks noGrp="1" noChangeArrowheads="1"/>
          </p:cNvSpPr>
          <p:nvPr>
            <p:ph sz="quarter" idx="15"/>
          </p:nvPr>
        </p:nvSpPr>
        <p:spPr bwMode="auto">
          <a:xfrm>
            <a:off x="593725" y="2337440"/>
            <a:ext cx="10389235" cy="427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28528" rIns="0" bIns="5078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Ashok Kotwal, B. R. (2011). Economic Liberalization and Indian Economic Growth: What's The Evidence? </a:t>
            </a:r>
            <a:r>
              <a:rPr kumimoji="0" lang="en-US" altLang="en-US" sz="105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 of Economic Literature, 49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1152-1199.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Bajpai, N., &amp; Sachs, J. D. (1998). Strengthening India's Strategy for Economic Growth. </a:t>
            </a:r>
            <a:r>
              <a:rPr kumimoji="0" lang="en-US" altLang="en-US" sz="105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Economic and Political Weekly, 33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18-31. Retrieved from https://www.jstor.org/stable/4407011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Chatterjee, E., Desai, S., &amp;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Vanneman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R. (2019). INDIAN PARADOX: RISING EDUCATION, DECLINING WOMENS’. </a:t>
            </a:r>
            <a:r>
              <a:rPr kumimoji="0" lang="en-US" altLang="en-US" sz="105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Demographic Research, 38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855–878.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Freedom House. (2023). </a:t>
            </a:r>
            <a:r>
              <a:rPr kumimoji="0" lang="en-US" altLang="en-US" sz="105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FREEDOM IN THE WORLD 2023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Retrieved from Freedom House: https://freedomhouse.org/country/india/freedom-world/2023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Hicks, J., Basu, P. K., &amp;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Sappey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a. R. (2010). Ageing,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Labour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Force Participation and Education: Comparing the Implications for Economic Growth in China and India. </a:t>
            </a:r>
            <a:r>
              <a:rPr kumimoji="0" lang="en-US" altLang="en-US" sz="105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Economic Papers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333-341.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IMF. (2023, October). </a:t>
            </a:r>
            <a:r>
              <a:rPr kumimoji="0" lang="en-US" altLang="en-US" sz="105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World Economic Outlook: Real GDP Growth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Retrieved from International Monetary Fund: https://www.imf.org/external/datamapper/NGDP_RPCH@WEO/IND?year=2024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IMF. (2024, February 23). </a:t>
            </a:r>
            <a:r>
              <a:rPr kumimoji="0" lang="en-US" altLang="en-US" sz="105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20 countries with the largest gross domestic product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Retrieved from Statista: https://www.statista.com/statistics/268173/countries-with-the-largest-gross-domestic-product-gdp/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International Monetary Fund. (2019). </a:t>
            </a:r>
            <a:r>
              <a:rPr kumimoji="0" lang="en-US" altLang="en-US" sz="105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India: 2019 Article IV Consultation-Press Release; Staff Report; Staff Statement and Statement by the Executive Director for India.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IMF.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International Monetary Fund. (2023, October 10). </a:t>
            </a:r>
            <a:r>
              <a:rPr kumimoji="0" lang="en-US" altLang="en-US" sz="105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Gross domestic product (GDP) at current prices in China from 1985 to 2022 with forecasts until 2028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Retrieved from Statista: https://www.statista.com/statistics/263770/gross-domestic-product-gdp-of-china/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International Monetary Fund. (2023, October 5). </a:t>
            </a:r>
            <a:r>
              <a:rPr kumimoji="0" lang="en-US" altLang="en-US" sz="105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India: Gross domestic product (GDP) in current prices from 1987 to 2028 (in billion U.S. dollars)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Retrieved from Statista: https://www.statista.com/statistics/263771/gross-domestic-product-gdp-in-india/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Malik, S. (2020).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Analysing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India’s Economic Growth Under Modi: Myth or Reality. </a:t>
            </a:r>
            <a:r>
              <a:rPr kumimoji="0" lang="en-US" altLang="en-US" sz="105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Strategic Studies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60-75.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Sahooa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P., &amp;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Dashb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R. K. (2009). Infrastructure development and economic growth in India. </a:t>
            </a:r>
            <a:r>
              <a:rPr kumimoji="0" lang="en-US" altLang="en-US" sz="105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 of the Asia Pacific Economy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351-365.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Schottli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J., &amp; Pauli, M. (2016). Modi-nomics and the Politics of Institutional Change in the Indian Economy. </a:t>
            </a:r>
            <a:r>
              <a:rPr kumimoji="0" lang="en-US" altLang="en-US" sz="105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 of Asian Public Policy, 9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154-169.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Singh, P. (2020). The economic consequences of Prime Minister Modi. </a:t>
            </a:r>
            <a:r>
              <a:rPr kumimoji="0" lang="en-US" altLang="en-US" sz="105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Studies in Political Economy, 101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174-184.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Singh, P., &amp;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Pattanaik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F. (2019). Economic status of women in India: paradox of paid–unpaid work and poverty. </a:t>
            </a:r>
            <a:r>
              <a:rPr kumimoji="0" lang="en-US" altLang="en-US" sz="105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International Journal of Social Economics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410-428.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World Bank. (2024, January). </a:t>
            </a:r>
            <a:r>
              <a:rPr kumimoji="0" lang="en-US" altLang="en-US" sz="105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GDP per capita (current US$) - India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Retrieved from The World Bank: https://data.worldbank.org/indicator/NY.GDP.PCAP.CD?locations=IN&amp;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World Bank. (2024, February 6). </a:t>
            </a:r>
            <a:r>
              <a:rPr kumimoji="0" lang="en-US" altLang="en-US" sz="105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Labor force participation rate, female (% of female population ages 15+) (modeled ILO estimate) - China, India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Retrieved from The World Bank: https://data.worldbank.org/indicator/SL.TLF.CACT.FE.ZS?contextual=default&amp;locations=CN-IN&amp;name_desc=false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60448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DB9E12-8AC3-4138-BF4D-720A5525A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4B194E-8B30-4377-8C59-ECFB902D2A2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{9511D047-458F-487C-9851-01A51EEFC267}tf78853419_win32</Template>
  <TotalTime>71</TotalTime>
  <Words>1049</Words>
  <Application>Microsoft Office PowerPoint</Application>
  <PresentationFormat>Widescreen</PresentationFormat>
  <Paragraphs>60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Franklin Gothic Book</vt:lpstr>
      <vt:lpstr>Franklin Gothic Demi</vt:lpstr>
      <vt:lpstr>Custom</vt:lpstr>
      <vt:lpstr>Indian Economic Growth Potential </vt:lpstr>
      <vt:lpstr>India’s Population Dividend</vt:lpstr>
      <vt:lpstr>Constraints on Growth</vt:lpstr>
      <vt:lpstr>Policy Decision Making </vt:lpstr>
      <vt:lpstr>Political Infrastructure </vt:lpstr>
      <vt:lpstr>Female Participation in the Labor force</vt:lpstr>
      <vt:lpstr>Findings and Limitations </vt:lpstr>
      <vt:lpstr>Can India Overcome These Barriers? </vt:lpstr>
      <vt:lpstr>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Indian Economic Growth Potential </dc:title>
  <dc:creator>Sean Trumper</dc:creator>
  <cp:lastModifiedBy>Sean Trumper</cp:lastModifiedBy>
  <cp:revision>1</cp:revision>
  <dcterms:created xsi:type="dcterms:W3CDTF">2024-04-11T16:25:06Z</dcterms:created>
  <dcterms:modified xsi:type="dcterms:W3CDTF">2024-04-11T17:36:57Z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