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AC877-5C41-4151-A6C6-119180476FAA}" type="doc">
      <dgm:prSet loTypeId="urn:microsoft.com/office/officeart/2008/layout/AlternatingHexagons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1E8A6C-7237-4977-87CD-E39D4AD2359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Teaching</a:t>
          </a:r>
        </a:p>
      </dgm:t>
    </dgm:pt>
    <dgm:pt modelId="{37D8554D-91D0-4367-9507-1408D5F9E6EC}" type="parTrans" cxnId="{D1FB8EF9-EFE6-4070-A140-4437F43BCA9F}">
      <dgm:prSet/>
      <dgm:spPr/>
      <dgm:t>
        <a:bodyPr/>
        <a:lstStyle/>
        <a:p>
          <a:endParaRPr lang="en-US"/>
        </a:p>
      </dgm:t>
    </dgm:pt>
    <dgm:pt modelId="{BF168B8A-BED8-4C8D-BD8C-57CF8A0BB137}" type="sibTrans" cxnId="{D1FB8EF9-EFE6-4070-A140-4437F43BCA9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Scholarship</a:t>
          </a:r>
        </a:p>
      </dgm:t>
    </dgm:pt>
    <dgm:pt modelId="{4C6D593A-758E-4ACE-AF59-844C7F947598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Faculty</a:t>
          </a:r>
        </a:p>
      </dgm:t>
    </dgm:pt>
    <dgm:pt modelId="{D4629AC8-40EB-46C7-AF56-99973EC8F172}" type="parTrans" cxnId="{5F836A7D-30C0-4164-98F1-F62A9B32E8FF}">
      <dgm:prSet/>
      <dgm:spPr/>
      <dgm:t>
        <a:bodyPr/>
        <a:lstStyle/>
        <a:p>
          <a:endParaRPr lang="en-US"/>
        </a:p>
      </dgm:t>
    </dgm:pt>
    <dgm:pt modelId="{6C463928-3C00-4B92-8569-A78BDC181CB7}" type="sibTrans" cxnId="{5F836A7D-30C0-4164-98F1-F62A9B32E8FF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Research</a:t>
          </a:r>
        </a:p>
      </dgm:t>
    </dgm:pt>
    <dgm:pt modelId="{7BECA8D4-AA24-4433-891C-28416D150EF9}">
      <dgm:prSet phldrT="[Text]" phldr="1"/>
      <dgm:spPr/>
      <dgm:t>
        <a:bodyPr/>
        <a:lstStyle/>
        <a:p>
          <a:endParaRPr lang="en-US" dirty="0"/>
        </a:p>
      </dgm:t>
    </dgm:pt>
    <dgm:pt modelId="{BFF18D92-2925-486E-9BBB-FDE004907346}" type="parTrans" cxnId="{E81A7D91-B971-4988-8350-2C620A15A34E}">
      <dgm:prSet/>
      <dgm:spPr/>
      <dgm:t>
        <a:bodyPr/>
        <a:lstStyle/>
        <a:p>
          <a:endParaRPr lang="en-US"/>
        </a:p>
      </dgm:t>
    </dgm:pt>
    <dgm:pt modelId="{DCA93F44-6693-43D7-A975-B667788CE9C3}" type="sibTrans" cxnId="{E81A7D91-B971-4988-8350-2C620A15A34E}">
      <dgm:prSet/>
      <dgm:spPr/>
      <dgm:t>
        <a:bodyPr/>
        <a:lstStyle/>
        <a:p>
          <a:endParaRPr lang="en-US"/>
        </a:p>
      </dgm:t>
    </dgm:pt>
    <dgm:pt modelId="{90BF7108-88CA-4D4D-B0E1-63E56418034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Service</a:t>
          </a:r>
        </a:p>
      </dgm:t>
    </dgm:pt>
    <dgm:pt modelId="{5A7C3B7C-4321-46EC-B38C-99E9E70BE910}" type="parTrans" cxnId="{BADB33BD-BE51-44E1-BC21-33A107CFFC51}">
      <dgm:prSet/>
      <dgm:spPr/>
      <dgm:t>
        <a:bodyPr/>
        <a:lstStyle/>
        <a:p>
          <a:endParaRPr lang="en-US"/>
        </a:p>
      </dgm:t>
    </dgm:pt>
    <dgm:pt modelId="{625CAF29-8463-45EE-9E4D-2209FC068FE3}" type="sibTrans" cxnId="{BADB33BD-BE51-44E1-BC21-33A107CFFC5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Professional </a:t>
          </a:r>
        </a:p>
        <a:p>
          <a:r>
            <a:rPr lang="en-US" dirty="0">
              <a:solidFill>
                <a:schemeClr val="tx1"/>
              </a:solidFill>
            </a:rPr>
            <a:t>Development</a:t>
          </a:r>
        </a:p>
      </dgm:t>
    </dgm:pt>
    <dgm:pt modelId="{91C653D6-DB59-49E6-BCF9-38D6B4165146}" type="pres">
      <dgm:prSet presAssocID="{376AC877-5C41-4151-A6C6-119180476FAA}" presName="Name0" presStyleCnt="0">
        <dgm:presLayoutVars>
          <dgm:chMax/>
          <dgm:chPref/>
          <dgm:dir/>
          <dgm:animLvl val="lvl"/>
        </dgm:presLayoutVars>
      </dgm:prSet>
      <dgm:spPr/>
    </dgm:pt>
    <dgm:pt modelId="{513A3007-C078-4EEC-AB47-F3CF28446554}" type="pres">
      <dgm:prSet presAssocID="{421E8A6C-7237-4977-87CD-E39D4AD23593}" presName="composite" presStyleCnt="0"/>
      <dgm:spPr/>
    </dgm:pt>
    <dgm:pt modelId="{DF30517A-0599-414D-B9F4-6F5A363FB352}" type="pres">
      <dgm:prSet presAssocID="{421E8A6C-7237-4977-87CD-E39D4AD2359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CB00B76-EA1C-497B-BF61-11097FC9FF9F}" type="pres">
      <dgm:prSet presAssocID="{421E8A6C-7237-4977-87CD-E39D4AD23593}" presName="Childtext1" presStyleLbl="revTx" presStyleIdx="0" presStyleCnt="3" custScaleX="99504" custScaleY="50573" custLinFactX="-83138" custLinFactNeighborX="-100000" custLinFactNeighborY="-5135">
        <dgm:presLayoutVars>
          <dgm:chMax val="0"/>
          <dgm:chPref val="0"/>
          <dgm:bulletEnabled val="1"/>
        </dgm:presLayoutVars>
      </dgm:prSet>
      <dgm:spPr/>
    </dgm:pt>
    <dgm:pt modelId="{1E3780E3-C96A-4EF1-BEC8-07F330CAB4E9}" type="pres">
      <dgm:prSet presAssocID="{421E8A6C-7237-4977-87CD-E39D4AD23593}" presName="BalanceSpacing" presStyleCnt="0"/>
      <dgm:spPr/>
    </dgm:pt>
    <dgm:pt modelId="{005683D0-E997-44A6-9D0B-5BC1DA0B8909}" type="pres">
      <dgm:prSet presAssocID="{421E8A6C-7237-4977-87CD-E39D4AD23593}" presName="BalanceSpacing1" presStyleCnt="0"/>
      <dgm:spPr/>
    </dgm:pt>
    <dgm:pt modelId="{2DA72FB3-6649-4391-8FAE-53216B87F63D}" type="pres">
      <dgm:prSet presAssocID="{BF168B8A-BED8-4C8D-BD8C-57CF8A0BB137}" presName="Accent1Text" presStyleLbl="node1" presStyleIdx="1" presStyleCnt="6"/>
      <dgm:spPr/>
    </dgm:pt>
    <dgm:pt modelId="{874A1E22-CAEB-48F2-A7A7-ED8962368DA7}" type="pres">
      <dgm:prSet presAssocID="{BF168B8A-BED8-4C8D-BD8C-57CF8A0BB137}" presName="spaceBetweenRectangles" presStyleCnt="0"/>
      <dgm:spPr/>
    </dgm:pt>
    <dgm:pt modelId="{70D509E3-885E-455B-B53C-B0728BDC8F64}" type="pres">
      <dgm:prSet presAssocID="{4C6D593A-758E-4ACE-AF59-844C7F947598}" presName="composite" presStyleCnt="0"/>
      <dgm:spPr/>
    </dgm:pt>
    <dgm:pt modelId="{9B1B6CC9-C5B6-48AE-B6B2-3F2EDDD2DAB4}" type="pres">
      <dgm:prSet presAssocID="{4C6D593A-758E-4ACE-AF59-844C7F94759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E4F67E8-B9BA-4965-9E43-555A16642CAD}" type="pres">
      <dgm:prSet presAssocID="{4C6D593A-758E-4ACE-AF59-844C7F947598}" presName="Childtext1" presStyleLbl="revTx" presStyleIdx="1" presStyleCnt="3" custScaleX="30479" custScaleY="45839" custLinFactY="39100" custLinFactNeighborX="49366" custLinFactNeighborY="100000">
        <dgm:presLayoutVars>
          <dgm:chMax val="0"/>
          <dgm:chPref val="0"/>
          <dgm:bulletEnabled val="1"/>
        </dgm:presLayoutVars>
      </dgm:prSet>
      <dgm:spPr/>
    </dgm:pt>
    <dgm:pt modelId="{C6EDDF66-A02D-4C56-97DB-2FEE22DF75F9}" type="pres">
      <dgm:prSet presAssocID="{4C6D593A-758E-4ACE-AF59-844C7F947598}" presName="BalanceSpacing" presStyleCnt="0"/>
      <dgm:spPr/>
    </dgm:pt>
    <dgm:pt modelId="{21BF2526-50E0-42CB-BDE9-27B8282A490C}" type="pres">
      <dgm:prSet presAssocID="{4C6D593A-758E-4ACE-AF59-844C7F947598}" presName="BalanceSpacing1" presStyleCnt="0"/>
      <dgm:spPr/>
    </dgm:pt>
    <dgm:pt modelId="{AE400C56-EE9F-4684-950B-9F03F8D92BE8}" type="pres">
      <dgm:prSet presAssocID="{6C463928-3C00-4B92-8569-A78BDC181CB7}" presName="Accent1Text" presStyleLbl="node1" presStyleIdx="3" presStyleCnt="6"/>
      <dgm:spPr/>
    </dgm:pt>
    <dgm:pt modelId="{AD487FC9-3D07-417A-B21A-7B666380A9DA}" type="pres">
      <dgm:prSet presAssocID="{6C463928-3C00-4B92-8569-A78BDC181CB7}" presName="spaceBetweenRectangles" presStyleCnt="0"/>
      <dgm:spPr/>
    </dgm:pt>
    <dgm:pt modelId="{5C916D63-E149-4B0D-B355-B72C87BC4695}" type="pres">
      <dgm:prSet presAssocID="{90BF7108-88CA-4D4D-B0E1-63E564180349}" presName="composite" presStyleCnt="0"/>
      <dgm:spPr/>
    </dgm:pt>
    <dgm:pt modelId="{B8F8B53C-D955-4EBE-881B-B5E13DD883BC}" type="pres">
      <dgm:prSet presAssocID="{90BF7108-88CA-4D4D-B0E1-63E56418034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253021A-E55F-40E9-95A6-50E10447750C}" type="pres">
      <dgm:prSet presAssocID="{90BF7108-88CA-4D4D-B0E1-63E56418034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054C624-384C-41C3-A7F7-57716988C3EB}" type="pres">
      <dgm:prSet presAssocID="{90BF7108-88CA-4D4D-B0E1-63E564180349}" presName="BalanceSpacing" presStyleCnt="0"/>
      <dgm:spPr/>
    </dgm:pt>
    <dgm:pt modelId="{54DDD96A-EF0A-4680-9665-BEAF38182F7D}" type="pres">
      <dgm:prSet presAssocID="{90BF7108-88CA-4D4D-B0E1-63E564180349}" presName="BalanceSpacing1" presStyleCnt="0"/>
      <dgm:spPr/>
    </dgm:pt>
    <dgm:pt modelId="{E5166B2B-E62E-472A-AED2-070667CF7750}" type="pres">
      <dgm:prSet presAssocID="{625CAF29-8463-45EE-9E4D-2209FC068FE3}" presName="Accent1Text" presStyleLbl="node1" presStyleIdx="5" presStyleCnt="6"/>
      <dgm:spPr/>
    </dgm:pt>
  </dgm:ptLst>
  <dgm:cxnLst>
    <dgm:cxn modelId="{C00C600D-1625-400A-950C-2AB7435044D3}" type="presOf" srcId="{7BECA8D4-AA24-4433-891C-28416D150EF9}" destId="{4E4F67E8-B9BA-4965-9E43-555A16642CAD}" srcOrd="0" destOrd="0" presId="urn:microsoft.com/office/officeart/2008/layout/AlternatingHexagons"/>
    <dgm:cxn modelId="{40F58713-7B67-4F5D-986D-D1DC811D0938}" type="presOf" srcId="{BF168B8A-BED8-4C8D-BD8C-57CF8A0BB137}" destId="{2DA72FB3-6649-4391-8FAE-53216B87F63D}" srcOrd="0" destOrd="0" presId="urn:microsoft.com/office/officeart/2008/layout/AlternatingHexagons"/>
    <dgm:cxn modelId="{9ED8505B-42ED-4393-858E-E92662DBD2B2}" type="presOf" srcId="{4C6D593A-758E-4ACE-AF59-844C7F947598}" destId="{9B1B6CC9-C5B6-48AE-B6B2-3F2EDDD2DAB4}" srcOrd="0" destOrd="0" presId="urn:microsoft.com/office/officeart/2008/layout/AlternatingHexagons"/>
    <dgm:cxn modelId="{C902565F-5FA6-4DFD-818A-1FF22E562F52}" type="presOf" srcId="{625CAF29-8463-45EE-9E4D-2209FC068FE3}" destId="{E5166B2B-E62E-472A-AED2-070667CF7750}" srcOrd="0" destOrd="0" presId="urn:microsoft.com/office/officeart/2008/layout/AlternatingHexagons"/>
    <dgm:cxn modelId="{B38EEC6B-FB0A-43AD-8371-52968F7D0A29}" type="presOf" srcId="{376AC877-5C41-4151-A6C6-119180476FAA}" destId="{91C653D6-DB59-49E6-BCF9-38D6B4165146}" srcOrd="0" destOrd="0" presId="urn:microsoft.com/office/officeart/2008/layout/AlternatingHexagons"/>
    <dgm:cxn modelId="{5F836A7D-30C0-4164-98F1-F62A9B32E8FF}" srcId="{376AC877-5C41-4151-A6C6-119180476FAA}" destId="{4C6D593A-758E-4ACE-AF59-844C7F947598}" srcOrd="1" destOrd="0" parTransId="{D4629AC8-40EB-46C7-AF56-99973EC8F172}" sibTransId="{6C463928-3C00-4B92-8569-A78BDC181CB7}"/>
    <dgm:cxn modelId="{E81A7D91-B971-4988-8350-2C620A15A34E}" srcId="{4C6D593A-758E-4ACE-AF59-844C7F947598}" destId="{7BECA8D4-AA24-4433-891C-28416D150EF9}" srcOrd="0" destOrd="0" parTransId="{BFF18D92-2925-486E-9BBB-FDE004907346}" sibTransId="{DCA93F44-6693-43D7-A975-B667788CE9C3}"/>
    <dgm:cxn modelId="{0D02DFA9-ADD3-473D-8D11-C58865C6F06E}" type="presOf" srcId="{90BF7108-88CA-4D4D-B0E1-63E564180349}" destId="{B8F8B53C-D955-4EBE-881B-B5E13DD883BC}" srcOrd="0" destOrd="0" presId="urn:microsoft.com/office/officeart/2008/layout/AlternatingHexagons"/>
    <dgm:cxn modelId="{BADB33BD-BE51-44E1-BC21-33A107CFFC51}" srcId="{376AC877-5C41-4151-A6C6-119180476FAA}" destId="{90BF7108-88CA-4D4D-B0E1-63E564180349}" srcOrd="2" destOrd="0" parTransId="{5A7C3B7C-4321-46EC-B38C-99E9E70BE910}" sibTransId="{625CAF29-8463-45EE-9E4D-2209FC068FE3}"/>
    <dgm:cxn modelId="{76108DC5-B754-466D-AC26-A4C19FD248E1}" type="presOf" srcId="{421E8A6C-7237-4977-87CD-E39D4AD23593}" destId="{DF30517A-0599-414D-B9F4-6F5A363FB352}" srcOrd="0" destOrd="0" presId="urn:microsoft.com/office/officeart/2008/layout/AlternatingHexagons"/>
    <dgm:cxn modelId="{7A7AF6CA-2ED8-4767-8EC9-F5436432120A}" type="presOf" srcId="{6C463928-3C00-4B92-8569-A78BDC181CB7}" destId="{AE400C56-EE9F-4684-950B-9F03F8D92BE8}" srcOrd="0" destOrd="0" presId="urn:microsoft.com/office/officeart/2008/layout/AlternatingHexagons"/>
    <dgm:cxn modelId="{D1FB8EF9-EFE6-4070-A140-4437F43BCA9F}" srcId="{376AC877-5C41-4151-A6C6-119180476FAA}" destId="{421E8A6C-7237-4977-87CD-E39D4AD23593}" srcOrd="0" destOrd="0" parTransId="{37D8554D-91D0-4367-9507-1408D5F9E6EC}" sibTransId="{BF168B8A-BED8-4C8D-BD8C-57CF8A0BB137}"/>
    <dgm:cxn modelId="{2DA847D4-3346-4567-8F0E-2427B7EBEFE5}" type="presParOf" srcId="{91C653D6-DB59-49E6-BCF9-38D6B4165146}" destId="{513A3007-C078-4EEC-AB47-F3CF28446554}" srcOrd="0" destOrd="0" presId="urn:microsoft.com/office/officeart/2008/layout/AlternatingHexagons"/>
    <dgm:cxn modelId="{F700C194-5281-4B27-93FB-E1B6B3E5A5CF}" type="presParOf" srcId="{513A3007-C078-4EEC-AB47-F3CF28446554}" destId="{DF30517A-0599-414D-B9F4-6F5A363FB352}" srcOrd="0" destOrd="0" presId="urn:microsoft.com/office/officeart/2008/layout/AlternatingHexagons"/>
    <dgm:cxn modelId="{67158606-577C-49A8-93B7-3926FAB5BE8E}" type="presParOf" srcId="{513A3007-C078-4EEC-AB47-F3CF28446554}" destId="{1CB00B76-EA1C-497B-BF61-11097FC9FF9F}" srcOrd="1" destOrd="0" presId="urn:microsoft.com/office/officeart/2008/layout/AlternatingHexagons"/>
    <dgm:cxn modelId="{C4D85658-7F5E-4A14-AA7B-EF7A177200B0}" type="presParOf" srcId="{513A3007-C078-4EEC-AB47-F3CF28446554}" destId="{1E3780E3-C96A-4EF1-BEC8-07F330CAB4E9}" srcOrd="2" destOrd="0" presId="urn:microsoft.com/office/officeart/2008/layout/AlternatingHexagons"/>
    <dgm:cxn modelId="{608829F4-2383-41E4-B5E4-8BB4C5800E1A}" type="presParOf" srcId="{513A3007-C078-4EEC-AB47-F3CF28446554}" destId="{005683D0-E997-44A6-9D0B-5BC1DA0B8909}" srcOrd="3" destOrd="0" presId="urn:microsoft.com/office/officeart/2008/layout/AlternatingHexagons"/>
    <dgm:cxn modelId="{46752EA2-4F13-4E82-AAE6-9AE09276CDF7}" type="presParOf" srcId="{513A3007-C078-4EEC-AB47-F3CF28446554}" destId="{2DA72FB3-6649-4391-8FAE-53216B87F63D}" srcOrd="4" destOrd="0" presId="urn:microsoft.com/office/officeart/2008/layout/AlternatingHexagons"/>
    <dgm:cxn modelId="{505D3F85-FC63-428F-91BD-385746231450}" type="presParOf" srcId="{91C653D6-DB59-49E6-BCF9-38D6B4165146}" destId="{874A1E22-CAEB-48F2-A7A7-ED8962368DA7}" srcOrd="1" destOrd="0" presId="urn:microsoft.com/office/officeart/2008/layout/AlternatingHexagons"/>
    <dgm:cxn modelId="{A74794DF-04EA-4511-9F93-8E512C1E3807}" type="presParOf" srcId="{91C653D6-DB59-49E6-BCF9-38D6B4165146}" destId="{70D509E3-885E-455B-B53C-B0728BDC8F64}" srcOrd="2" destOrd="0" presId="urn:microsoft.com/office/officeart/2008/layout/AlternatingHexagons"/>
    <dgm:cxn modelId="{50169169-FB41-4CA9-BCC8-491E6FE047B5}" type="presParOf" srcId="{70D509E3-885E-455B-B53C-B0728BDC8F64}" destId="{9B1B6CC9-C5B6-48AE-B6B2-3F2EDDD2DAB4}" srcOrd="0" destOrd="0" presId="urn:microsoft.com/office/officeart/2008/layout/AlternatingHexagons"/>
    <dgm:cxn modelId="{D77DD444-8914-43F1-8BA5-8BD812D520B2}" type="presParOf" srcId="{70D509E3-885E-455B-B53C-B0728BDC8F64}" destId="{4E4F67E8-B9BA-4965-9E43-555A16642CAD}" srcOrd="1" destOrd="0" presId="urn:microsoft.com/office/officeart/2008/layout/AlternatingHexagons"/>
    <dgm:cxn modelId="{A2C356B1-029E-4B5D-A3D8-E64966CBC790}" type="presParOf" srcId="{70D509E3-885E-455B-B53C-B0728BDC8F64}" destId="{C6EDDF66-A02D-4C56-97DB-2FEE22DF75F9}" srcOrd="2" destOrd="0" presId="urn:microsoft.com/office/officeart/2008/layout/AlternatingHexagons"/>
    <dgm:cxn modelId="{DB3D48AA-8A8F-496E-B3F8-5195E92BD265}" type="presParOf" srcId="{70D509E3-885E-455B-B53C-B0728BDC8F64}" destId="{21BF2526-50E0-42CB-BDE9-27B8282A490C}" srcOrd="3" destOrd="0" presId="urn:microsoft.com/office/officeart/2008/layout/AlternatingHexagons"/>
    <dgm:cxn modelId="{6103D37D-4D50-4864-8A69-5F9A3536CFEC}" type="presParOf" srcId="{70D509E3-885E-455B-B53C-B0728BDC8F64}" destId="{AE400C56-EE9F-4684-950B-9F03F8D92BE8}" srcOrd="4" destOrd="0" presId="urn:microsoft.com/office/officeart/2008/layout/AlternatingHexagons"/>
    <dgm:cxn modelId="{AE7F4527-D809-4311-A318-D7CB3FF08D33}" type="presParOf" srcId="{91C653D6-DB59-49E6-BCF9-38D6B4165146}" destId="{AD487FC9-3D07-417A-B21A-7B666380A9DA}" srcOrd="3" destOrd="0" presId="urn:microsoft.com/office/officeart/2008/layout/AlternatingHexagons"/>
    <dgm:cxn modelId="{A7A5FD50-3A18-43B1-9B09-4967AB36D181}" type="presParOf" srcId="{91C653D6-DB59-49E6-BCF9-38D6B4165146}" destId="{5C916D63-E149-4B0D-B355-B72C87BC4695}" srcOrd="4" destOrd="0" presId="urn:microsoft.com/office/officeart/2008/layout/AlternatingHexagons"/>
    <dgm:cxn modelId="{6EC4CC9A-0BBB-470D-9396-BE368E627FCE}" type="presParOf" srcId="{5C916D63-E149-4B0D-B355-B72C87BC4695}" destId="{B8F8B53C-D955-4EBE-881B-B5E13DD883BC}" srcOrd="0" destOrd="0" presId="urn:microsoft.com/office/officeart/2008/layout/AlternatingHexagons"/>
    <dgm:cxn modelId="{505EA5DD-88DA-47DA-8A58-D9DC5254D301}" type="presParOf" srcId="{5C916D63-E149-4B0D-B355-B72C87BC4695}" destId="{0253021A-E55F-40E9-95A6-50E10447750C}" srcOrd="1" destOrd="0" presId="urn:microsoft.com/office/officeart/2008/layout/AlternatingHexagons"/>
    <dgm:cxn modelId="{CB426F30-234C-45AD-B60F-66460773F70B}" type="presParOf" srcId="{5C916D63-E149-4B0D-B355-B72C87BC4695}" destId="{B054C624-384C-41C3-A7F7-57716988C3EB}" srcOrd="2" destOrd="0" presId="urn:microsoft.com/office/officeart/2008/layout/AlternatingHexagons"/>
    <dgm:cxn modelId="{9C02E76D-B327-4564-A2A9-89D897B445FE}" type="presParOf" srcId="{5C916D63-E149-4B0D-B355-B72C87BC4695}" destId="{54DDD96A-EF0A-4680-9665-BEAF38182F7D}" srcOrd="3" destOrd="0" presId="urn:microsoft.com/office/officeart/2008/layout/AlternatingHexagons"/>
    <dgm:cxn modelId="{4A181C72-615B-4BD8-A9DA-7703D3E14C9A}" type="presParOf" srcId="{5C916D63-E149-4B0D-B355-B72C87BC4695}" destId="{E5166B2B-E62E-472A-AED2-070667CF775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0517A-0599-414D-B9F4-6F5A363FB352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Teaching</a:t>
          </a:r>
        </a:p>
      </dsp:txBody>
      <dsp:txXfrm rot="-5400000">
        <a:off x="3909687" y="313106"/>
        <a:ext cx="1202866" cy="1382606"/>
      </dsp:txXfrm>
    </dsp:sp>
    <dsp:sp modelId="{1CB00B76-EA1C-497B-BF61-11097FC9FF9F}">
      <dsp:nvSpPr>
        <dsp:cNvPr id="0" name=""/>
        <dsp:cNvSpPr/>
      </dsp:nvSpPr>
      <dsp:spPr>
        <a:xfrm>
          <a:off x="1338185" y="637776"/>
          <a:ext cx="2230510" cy="609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72FB3-6649-4391-8FAE-53216B87F63D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02219"/>
                <a:satOff val="2046"/>
                <a:lumOff val="-1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2219"/>
                <a:satOff val="2046"/>
                <a:lumOff val="-1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2219"/>
                <a:satOff val="2046"/>
                <a:lumOff val="-1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Scholarship</a:t>
          </a:r>
        </a:p>
      </dsp:txBody>
      <dsp:txXfrm rot="-5400000">
        <a:off x="2022380" y="313106"/>
        <a:ext cx="1202866" cy="1382606"/>
      </dsp:txXfrm>
    </dsp:sp>
    <dsp:sp modelId="{9B1B6CC9-C5B6-48AE-B6B2-3F2EDDD2DAB4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604438"/>
                <a:satOff val="4092"/>
                <a:lumOff val="-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4438"/>
                <a:satOff val="4092"/>
                <a:lumOff val="-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4438"/>
                <a:satOff val="4092"/>
                <a:lumOff val="-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Faculty</a:t>
          </a:r>
        </a:p>
      </dsp:txBody>
      <dsp:txXfrm rot="-5400000">
        <a:off x="2962418" y="2018030"/>
        <a:ext cx="1202866" cy="1382606"/>
      </dsp:txXfrm>
    </dsp:sp>
    <dsp:sp modelId="{4E4F67E8-B9BA-4965-9E43-555A16642CAD}">
      <dsp:nvSpPr>
        <dsp:cNvPr id="0" name=""/>
        <dsp:cNvSpPr/>
      </dsp:nvSpPr>
      <dsp:spPr>
        <a:xfrm>
          <a:off x="2273440" y="4109514"/>
          <a:ext cx="661186" cy="55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273440" y="4109514"/>
        <a:ext cx="661186" cy="552441"/>
      </dsp:txXfrm>
    </dsp:sp>
    <dsp:sp modelId="{AE400C56-EE9F-4684-950B-9F03F8D92BE8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06657"/>
                <a:satOff val="6139"/>
                <a:lumOff val="-5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06657"/>
                <a:satOff val="6139"/>
                <a:lumOff val="-5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06657"/>
                <a:satOff val="6139"/>
                <a:lumOff val="-5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Research</a:t>
          </a:r>
        </a:p>
      </dsp:txBody>
      <dsp:txXfrm rot="-5400000">
        <a:off x="4849725" y="2018030"/>
        <a:ext cx="1202866" cy="1382606"/>
      </dsp:txXfrm>
    </dsp:sp>
    <dsp:sp modelId="{B8F8B53C-D955-4EBE-881B-B5E13DD883BC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208875"/>
                <a:satOff val="8185"/>
                <a:lumOff val="-7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08875"/>
                <a:satOff val="8185"/>
                <a:lumOff val="-7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08875"/>
                <a:satOff val="8185"/>
                <a:lumOff val="-7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Service</a:t>
          </a:r>
        </a:p>
      </dsp:txBody>
      <dsp:txXfrm rot="-5400000">
        <a:off x="3909687" y="3722953"/>
        <a:ext cx="1202866" cy="1382606"/>
      </dsp:txXfrm>
    </dsp:sp>
    <dsp:sp modelId="{0253021A-E55F-40E9-95A6-50E10447750C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66B2B-E62E-472A-AED2-070667CF7750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511094"/>
                <a:satOff val="10231"/>
                <a:lumOff val="-9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11094"/>
                <a:satOff val="10231"/>
                <a:lumOff val="-9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11094"/>
                <a:satOff val="10231"/>
                <a:lumOff val="-9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Professional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Development</a:t>
          </a:r>
        </a:p>
      </dsp:txBody>
      <dsp:txXfrm rot="-5400000">
        <a:off x="2022380" y="3722953"/>
        <a:ext cx="1202866" cy="13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6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7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7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9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1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8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akamai.steamstatic.com/steam/apps/256923122/movie480_vp9.webm?t=16725956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18051F-0BA4-4C80-832C-1845011B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9AE152F3-838F-0401-0D8B-D925433B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61205" y="-372795"/>
            <a:ext cx="6857999" cy="7603591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6A72-664D-3004-1CAD-210B10EA3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229" y="952500"/>
            <a:ext cx="4761541" cy="3096984"/>
          </a:xfrm>
          <a:solidFill>
            <a:schemeClr val="bg1"/>
          </a:solidFill>
        </p:spPr>
        <p:txBody>
          <a:bodyPr lIns="274320" tIns="274320" rIns="274320" bIns="274320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Virtual Reality, how does it fit into the world of fitness and research?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DB14F-F5BB-D49F-81AC-206FA2E69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9429" y="5196117"/>
            <a:ext cx="2036888" cy="861784"/>
          </a:xfrm>
          <a:solidFill>
            <a:schemeClr val="bg1"/>
          </a:solidFill>
        </p:spPr>
        <p:txBody>
          <a:bodyPr lIns="274320" tIns="274320" rIns="274320" bIns="274320" anchor="b">
            <a:normAutofit fontScale="92500" lnSpcReduction="10000"/>
          </a:bodyPr>
          <a:lstStyle/>
          <a:p>
            <a:pPr algn="r"/>
            <a:r>
              <a:rPr lang="en-US" b="1" dirty="0"/>
              <a:t>Lindsay Vago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7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FBA41BD-1A4D-4CCE-9DFF-A88201ABA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6A72-664D-3004-1CAD-210B10EA3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39" y="5125298"/>
            <a:ext cx="7304921" cy="926047"/>
          </a:xfrm>
        </p:spPr>
        <p:txBody>
          <a:bodyPr lIns="274320" tIns="274320" rIns="274320" bIns="274320">
            <a:norm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Univers Light" panose="020B0403020202020204" pitchFamily="34" charset="0"/>
              </a:rPr>
              <a:t>Lindsay Vago – Assistant Professor and Coordinator of the Health Sciences Program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AE4BDB-1A53-4F04-8653-474116B18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9AE152F3-838F-0401-0D8B-D925433B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02" r="-2" b="2342"/>
          <a:stretch/>
        </p:blipFill>
        <p:spPr>
          <a:xfrm>
            <a:off x="647699" y="952501"/>
            <a:ext cx="7304921" cy="3986425"/>
          </a:xfrm>
          <a:prstGeom prst="rect">
            <a:avLst/>
          </a:prstGeom>
        </p:spPr>
      </p:pic>
      <p:pic>
        <p:nvPicPr>
          <p:cNvPr id="8" name="Picture 7" descr="A person taking a selfie&#10;&#10;Description automatically generated">
            <a:extLst>
              <a:ext uri="{FF2B5EF4-FFF2-40B4-BE49-F238E27FC236}">
                <a16:creationId xmlns:a16="http://schemas.microsoft.com/office/drawing/2014/main" id="{A439A0E2-BFF4-0D0E-68E4-8784C4E31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77"/>
          <a:stretch/>
        </p:blipFill>
        <p:spPr>
          <a:xfrm>
            <a:off x="8115300" y="952500"/>
            <a:ext cx="3430813" cy="398642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C23077-B001-4C0E-8406-BD117006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18051F-0BA4-4C80-832C-1845011B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9AE152F3-838F-0401-0D8B-D925433B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61205" y="-372795"/>
            <a:ext cx="6857999" cy="7603591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84256C-C278-0FBB-4414-DF33B10A0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68447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6C41779-5096-D53E-29DB-1B8D64FD88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4987" y="2423068"/>
            <a:ext cx="1749704" cy="20118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70EF2C-F24A-7BDA-A2CF-8AD84EE90FF4}"/>
              </a:ext>
            </a:extLst>
          </p:cNvPr>
          <p:cNvSpPr txBox="1"/>
          <p:nvPr/>
        </p:nvSpPr>
        <p:spPr>
          <a:xfrm>
            <a:off x="3178773" y="3244329"/>
            <a:ext cx="1085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Advising</a:t>
            </a:r>
          </a:p>
        </p:txBody>
      </p:sp>
    </p:spTree>
    <p:extLst>
      <p:ext uri="{BB962C8B-B14F-4D97-AF65-F5344CB8AC3E}">
        <p14:creationId xmlns:p14="http://schemas.microsoft.com/office/powerpoint/2010/main" val="5663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18051F-0BA4-4C80-832C-1845011B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9AE152F3-838F-0401-0D8B-D925433B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61205" y="-372795"/>
            <a:ext cx="6857999" cy="7603591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6A72-664D-3004-1CAD-210B10EA3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8344" y="952499"/>
            <a:ext cx="6415314" cy="5105401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Virtual Reality, how does it fit into the world of and research?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erial view of a large campus&#10;&#10;Description automatically generated with medium confidence">
            <a:extLst>
              <a:ext uri="{FF2B5EF4-FFF2-40B4-BE49-F238E27FC236}">
                <a16:creationId xmlns:a16="http://schemas.microsoft.com/office/drawing/2014/main" id="{3BD9B880-0EFE-CC47-332D-0D8FEC79D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186542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7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18051F-0BA4-4C80-832C-1845011B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9AE152F3-838F-0401-0D8B-D925433B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61205" y="-372795"/>
            <a:ext cx="6857999" cy="7603591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6A72-664D-3004-1CAD-210B10EA3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05" y="952499"/>
            <a:ext cx="10905065" cy="5105401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Virtual Reality, how does it fit into the world of fitness and research?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on a step board&#10;&#10;Description automatically generated">
            <a:extLst>
              <a:ext uri="{FF2B5EF4-FFF2-40B4-BE49-F238E27FC236}">
                <a16:creationId xmlns:a16="http://schemas.microsoft.com/office/drawing/2014/main" id="{7262312B-12F4-41BF-2ACE-16261FB3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937987"/>
            <a:ext cx="6807199" cy="5105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84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18051F-0BA4-4C80-832C-1845011B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9AE152F3-838F-0401-0D8B-D925433B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61205" y="-372795"/>
            <a:ext cx="6857999" cy="7603591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6A72-664D-3004-1CAD-210B10EA3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05" y="952499"/>
            <a:ext cx="10905065" cy="5105401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https://cdn.akamai.steamstatic.com/steam/256923122/movie480_vp9.webm?t=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9E4F0D5-9F92-C1C4-C781-AFDB07531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597" y="1048865"/>
            <a:ext cx="6347012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6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18051F-0BA4-4C80-832C-1845011B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9AE152F3-838F-0401-0D8B-D925433B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61205" y="-372795"/>
            <a:ext cx="6857999" cy="7603591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6A72-664D-3004-1CAD-210B10EA3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05" y="952499"/>
            <a:ext cx="10905065" cy="5105401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https://cdn.akamai.steamstatic.com/steam/apps/256923122/movie480_vp9.webm?t=1672595607</a:t>
            </a:r>
            <a:r>
              <a:rPr lang="en-US" dirty="0">
                <a:solidFill>
                  <a:srgbClr val="FFFFFF"/>
                </a:solidFill>
                <a:hlinkClick r:id="rId3"/>
              </a:rPr>
              <a:t>gorilla tag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a virtual reality headset&#10;&#10;Description automatically generated">
            <a:extLst>
              <a:ext uri="{FF2B5EF4-FFF2-40B4-BE49-F238E27FC236}">
                <a16:creationId xmlns:a16="http://schemas.microsoft.com/office/drawing/2014/main" id="{F9671900-A013-008B-DC87-64280BD67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54" y="1439172"/>
            <a:ext cx="2248412" cy="34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4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18051F-0BA4-4C80-832C-1845011B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9AE152F3-838F-0401-0D8B-D925433B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61205" y="-372795"/>
            <a:ext cx="6857999" cy="7603591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6A72-664D-3004-1CAD-210B10EA3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05" y="952499"/>
            <a:ext cx="10905065" cy="5105401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Assessing Vitals</a:t>
            </a:r>
            <a:r>
              <a:rPr lang="en-US" dirty="0">
                <a:solidFill>
                  <a:srgbClr val="FFFFFF"/>
                </a:solidFill>
              </a:rPr>
              <a:t>vp9.webm?t=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ood pressure monitor with a cuff&#10;&#10;Description automatically generated">
            <a:extLst>
              <a:ext uri="{FF2B5EF4-FFF2-40B4-BE49-F238E27FC236}">
                <a16:creationId xmlns:a16="http://schemas.microsoft.com/office/drawing/2014/main" id="{2AD38EC1-E79D-85FA-0FF3-B8288FC7F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68" y="1198259"/>
            <a:ext cx="5173630" cy="45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3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9AE152F3-838F-0401-0D8B-D925433B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4" b="1086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DA3A6-A332-7C3B-A1C6-C4BFFC084D50}"/>
              </a:ext>
            </a:extLst>
          </p:cNvPr>
          <p:cNvSpPr txBox="1"/>
          <p:nvPr/>
        </p:nvSpPr>
        <p:spPr>
          <a:xfrm>
            <a:off x="4254314" y="3044274"/>
            <a:ext cx="313260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92299715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14285</TotalTime>
  <Words>125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Amasis MT Pro Medium</vt:lpstr>
      <vt:lpstr>Arial</vt:lpstr>
      <vt:lpstr>Univers Light</vt:lpstr>
      <vt:lpstr>TribuneVTI</vt:lpstr>
      <vt:lpstr>Virtual Reality, how does it fit into the world of fitness and research?</vt:lpstr>
      <vt:lpstr>Lindsay Vago – Assistant Professor and Coordinator of the Health Sciences Program</vt:lpstr>
      <vt:lpstr>PowerPoint Presentation</vt:lpstr>
      <vt:lpstr>Virtual Reality, how does it fit into the world of and research?</vt:lpstr>
      <vt:lpstr>Virtual Reality, how does it fit into the world of fitness and research?</vt:lpstr>
      <vt:lpstr>https://cdn.akamai.steamstatic.com/steam/256923122/movie480_vp9.webm?t=</vt:lpstr>
      <vt:lpstr>https://cdn.akamai.steamstatic.com/steam/apps/256923122/movie480_vp9.webm?t=1672595607gorilla tag</vt:lpstr>
      <vt:lpstr>  Assessing Vitalsvp9.webm?t=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Reality, how does it fit into the world of fitness and research?</dc:title>
  <dc:creator>Lindsay Vago</dc:creator>
  <cp:lastModifiedBy>Michael Cole</cp:lastModifiedBy>
  <cp:revision>6</cp:revision>
  <dcterms:created xsi:type="dcterms:W3CDTF">2024-02-21T20:21:18Z</dcterms:created>
  <dcterms:modified xsi:type="dcterms:W3CDTF">2024-04-16T17:32:12Z</dcterms:modified>
</cp:coreProperties>
</file>